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32"/>
  </p:notesMasterIdLst>
  <p:sldIdLst>
    <p:sldId id="256" r:id="rId3"/>
    <p:sldId id="258" r:id="rId4"/>
    <p:sldId id="270" r:id="rId5"/>
    <p:sldId id="271" r:id="rId6"/>
    <p:sldId id="259" r:id="rId7"/>
    <p:sldId id="272" r:id="rId8"/>
    <p:sldId id="288" r:id="rId9"/>
    <p:sldId id="260" r:id="rId10"/>
    <p:sldId id="261" r:id="rId11"/>
    <p:sldId id="262" r:id="rId12"/>
    <p:sldId id="273" r:id="rId13"/>
    <p:sldId id="274" r:id="rId14"/>
    <p:sldId id="263" r:id="rId15"/>
    <p:sldId id="266" r:id="rId16"/>
    <p:sldId id="276" r:id="rId17"/>
    <p:sldId id="277" r:id="rId18"/>
    <p:sldId id="278" r:id="rId19"/>
    <p:sldId id="279" r:id="rId20"/>
    <p:sldId id="280" r:id="rId21"/>
    <p:sldId id="281" r:id="rId22"/>
    <p:sldId id="283" r:id="rId23"/>
    <p:sldId id="284" r:id="rId24"/>
    <p:sldId id="285" r:id="rId25"/>
    <p:sldId id="286" r:id="rId26"/>
    <p:sldId id="289" r:id="rId27"/>
    <p:sldId id="287" r:id="rId28"/>
    <p:sldId id="290" r:id="rId29"/>
    <p:sldId id="267" r:id="rId30"/>
    <p:sldId id="292" r:id="rId31"/>
  </p:sldIdLst>
  <p:sldSz cx="18288000" cy="10287000"/>
  <p:notesSz cx="6858000" cy="9144000"/>
  <p:embeddedFontLst>
    <p:embeddedFont>
      <p:font typeface="Anton" pitchFamily="2" charset="0"/>
      <p:regular r:id="rId33"/>
    </p:embeddedFont>
    <p:embeddedFont>
      <p:font typeface="Arimo" panose="020B0604020202020204" charset="0"/>
      <p:regular r:id="rId34"/>
    </p:embeddedFont>
    <p:embeddedFont>
      <p:font typeface="Arimo Bold" panose="020B0604020202020204" charset="0"/>
      <p:regular r:id="rId35"/>
    </p:embeddedFont>
    <p:embeddedFont>
      <p:font typeface="Arimo Bold Italics" panose="020B0604020202020204" charset="0"/>
      <p:regular r:id="rId36"/>
    </p:embeddedFont>
    <p:embeddedFont>
      <p:font typeface="Comic Sans MS" panose="030F0702030302020204" pitchFamily="66" charset="0"/>
      <p:regular r:id="rId37"/>
      <p:bold r:id="rId38"/>
      <p:italic r:id="rId39"/>
      <p:boldItalic r:id="rId40"/>
    </p:embeddedFont>
    <p:embeddedFont>
      <p:font typeface="Gabriola" panose="04040605051002020D02" pitchFamily="82" charset="0"/>
      <p:regular r:id="rId41"/>
    </p:embeddedFont>
    <p:embeddedFont>
      <p:font typeface="Open Sans" panose="020B0606030504020204" pitchFamily="34" charset="0"/>
      <p:regular r:id="rId42"/>
      <p:bold r:id="rId43"/>
      <p:italic r:id="rId44"/>
      <p:boldItalic r:id="rId45"/>
    </p:embeddedFont>
    <p:embeddedFont>
      <p:font typeface="Open Sans Bold" panose="020B0806030504020204" charset="0"/>
      <p:regular r:id="rId46"/>
      <p:bold r:id="rId47"/>
    </p:embeddedFont>
    <p:embeddedFont>
      <p:font typeface="Open Sans Bold Italics" panose="020B0604020202020204" charset="0"/>
      <p:regular r:id="rId48"/>
    </p:embeddedFont>
    <p:embeddedFont>
      <p:font typeface="Sans Serif Collection" panose="020B0502040504020204" pitchFamily="34" charset="0"/>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2D66"/>
    <a:srgbClr val="006BB7"/>
    <a:srgbClr val="0B3053"/>
    <a:srgbClr val="0166FF"/>
    <a:srgbClr val="545454"/>
    <a:srgbClr val="3582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98BCE7-FAA8-4758-B1DA-FAB87CB6673D}" v="5" dt="2025-12-13T16:57:33.678"/>
    <p1510:client id="{7FAA1D60-A27A-4D8E-BB5B-EF96B382DF21}" v="201" dt="2025-12-13T16:30:23.9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9716" autoAdjust="0"/>
  </p:normalViewPr>
  <p:slideViewPr>
    <p:cSldViewPr snapToGrid="0">
      <p:cViewPr varScale="1">
        <p:scale>
          <a:sx n="67" d="100"/>
          <a:sy n="67" d="100"/>
        </p:scale>
        <p:origin x="2712" y="28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7.fntdata"/><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2.fntdata"/><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8.xml"/><Relationship Id="rId41" Type="http://schemas.openxmlformats.org/officeDocument/2006/relationships/font" Target="fonts/font9.fntdata"/><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49" Type="http://schemas.openxmlformats.org/officeDocument/2006/relationships/font" Target="fonts/font17.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ego Saavedra" userId="95ce65fe04daea0b" providerId="LiveId" clId="{6FBDF987-0B34-4536-AC8C-53816147D80A}"/>
    <pc:docChg chg="undo custSel modSld addMainMaster modMainMaster modShowInfo">
      <pc:chgData name="Diego Saavedra" userId="95ce65fe04daea0b" providerId="LiveId" clId="{6FBDF987-0B34-4536-AC8C-53816147D80A}" dt="2025-12-08T20:49:29.759" v="387" actId="478"/>
      <pc:docMkLst>
        <pc:docMk/>
      </pc:docMkLst>
      <pc:sldChg chg="modSp">
        <pc:chgData name="Diego Saavedra" userId="95ce65fe04daea0b" providerId="LiveId" clId="{6FBDF987-0B34-4536-AC8C-53816147D80A}" dt="2025-12-07T20:13:18.319" v="177" actId="20577"/>
        <pc:sldMkLst>
          <pc:docMk/>
          <pc:sldMk cId="0" sldId="256"/>
        </pc:sldMkLst>
        <pc:spChg chg="mod">
          <ac:chgData name="Diego Saavedra" userId="95ce65fe04daea0b" providerId="LiveId" clId="{6FBDF987-0B34-4536-AC8C-53816147D80A}" dt="2025-12-07T20:13:18.319" v="177" actId="20577"/>
          <ac:spMkLst>
            <pc:docMk/>
            <pc:sldMk cId="0" sldId="256"/>
            <ac:spMk id="12" creationId="{326DEA8D-9082-937C-83A5-0EE67848DC5F}"/>
          </ac:spMkLst>
        </pc:spChg>
      </pc:sldChg>
      <pc:sldChg chg="addAnim delAnim">
        <pc:chgData name="Diego Saavedra" userId="95ce65fe04daea0b" providerId="LiveId" clId="{6FBDF987-0B34-4536-AC8C-53816147D80A}" dt="2025-12-06T18:19:07.648" v="171"/>
        <pc:sldMkLst>
          <pc:docMk/>
          <pc:sldMk cId="0" sldId="259"/>
        </pc:sldMkLst>
      </pc:sldChg>
      <pc:sldChg chg="addAnim delAnim">
        <pc:chgData name="Diego Saavedra" userId="95ce65fe04daea0b" providerId="LiveId" clId="{6FBDF987-0B34-4536-AC8C-53816147D80A}" dt="2025-12-05T11:48:55.746" v="1"/>
        <pc:sldMkLst>
          <pc:docMk/>
          <pc:sldMk cId="0" sldId="261"/>
        </pc:sldMkLst>
      </pc:sldChg>
      <pc:sldChg chg="modSp mod">
        <pc:chgData name="Diego Saavedra" userId="95ce65fe04daea0b" providerId="LiveId" clId="{6FBDF987-0B34-4536-AC8C-53816147D80A}" dt="2025-12-07T20:12:33.750" v="175" actId="20577"/>
        <pc:sldMkLst>
          <pc:docMk/>
          <pc:sldMk cId="0" sldId="267"/>
        </pc:sldMkLst>
        <pc:spChg chg="mod">
          <ac:chgData name="Diego Saavedra" userId="95ce65fe04daea0b" providerId="LiveId" clId="{6FBDF987-0B34-4536-AC8C-53816147D80A}" dt="2025-12-05T12:03:57.080" v="164" actId="1035"/>
          <ac:spMkLst>
            <pc:docMk/>
            <pc:sldMk cId="0" sldId="267"/>
            <ac:spMk id="9" creationId="{00000000-0000-0000-0000-000000000000}"/>
          </ac:spMkLst>
        </pc:spChg>
        <pc:spChg chg="mod">
          <ac:chgData name="Diego Saavedra" userId="95ce65fe04daea0b" providerId="LiveId" clId="{6FBDF987-0B34-4536-AC8C-53816147D80A}" dt="2025-12-05T12:02:31.517" v="108" actId="1035"/>
          <ac:spMkLst>
            <pc:docMk/>
            <pc:sldMk cId="0" sldId="267"/>
            <ac:spMk id="10" creationId="{00000000-0000-0000-0000-000000000000}"/>
          </ac:spMkLst>
        </pc:spChg>
        <pc:spChg chg="mod">
          <ac:chgData name="Diego Saavedra" userId="95ce65fe04daea0b" providerId="LiveId" clId="{6FBDF987-0B34-4536-AC8C-53816147D80A}" dt="2025-12-07T20:12:33.750" v="175" actId="20577"/>
          <ac:spMkLst>
            <pc:docMk/>
            <pc:sldMk cId="0" sldId="267"/>
            <ac:spMk id="11" creationId="{00000000-0000-0000-0000-000000000000}"/>
          </ac:spMkLst>
        </pc:spChg>
      </pc:sldChg>
      <pc:sldChg chg="modAnim">
        <pc:chgData name="Diego Saavedra" userId="95ce65fe04daea0b" providerId="LiveId" clId="{6FBDF987-0B34-4536-AC8C-53816147D80A}" dt="2025-12-05T11:50:28.808" v="2"/>
        <pc:sldMkLst>
          <pc:docMk/>
          <pc:sldMk cId="3753223444" sldId="273"/>
        </pc:sldMkLst>
      </pc:sldChg>
      <pc:sldChg chg="delSp modSp mod addAnim delAnim">
        <pc:chgData name="Diego Saavedra" userId="95ce65fe04daea0b" providerId="LiveId" clId="{6FBDF987-0B34-4536-AC8C-53816147D80A}" dt="2025-12-08T20:49:29.759" v="387" actId="478"/>
        <pc:sldMkLst>
          <pc:docMk/>
          <pc:sldMk cId="1277277044" sldId="277"/>
        </pc:sldMkLst>
        <pc:spChg chg="mod">
          <ac:chgData name="Diego Saavedra" userId="95ce65fe04daea0b" providerId="LiveId" clId="{6FBDF987-0B34-4536-AC8C-53816147D80A}" dt="2025-12-05T11:52:52.478" v="71" actId="1038"/>
          <ac:spMkLst>
            <pc:docMk/>
            <pc:sldMk cId="1277277044" sldId="277"/>
            <ac:spMk id="13" creationId="{81EBF427-986C-0AC4-2E4D-27CC12702DFE}"/>
          </ac:spMkLst>
        </pc:spChg>
        <pc:spChg chg="mod">
          <ac:chgData name="Diego Saavedra" userId="95ce65fe04daea0b" providerId="LiveId" clId="{6FBDF987-0B34-4536-AC8C-53816147D80A}" dt="2025-12-05T11:52:40.564" v="25" actId="1038"/>
          <ac:spMkLst>
            <pc:docMk/>
            <pc:sldMk cId="1277277044" sldId="277"/>
            <ac:spMk id="14" creationId="{7A22E706-1B80-AECE-DDB5-ADBFC776C1D9}"/>
          </ac:spMkLst>
        </pc:spChg>
      </pc:sldChg>
      <pc:sldChg chg="addSp modSp mod addAnim delAnim modAnim">
        <pc:chgData name="Diego Saavedra" userId="95ce65fe04daea0b" providerId="LiveId" clId="{6FBDF987-0B34-4536-AC8C-53816147D80A}" dt="2025-12-07T22:40:45.796" v="380" actId="20577"/>
        <pc:sldMkLst>
          <pc:docMk/>
          <pc:sldMk cId="3431401321" sldId="278"/>
        </pc:sldMkLst>
        <pc:spChg chg="mod modVis">
          <ac:chgData name="Diego Saavedra" userId="95ce65fe04daea0b" providerId="LiveId" clId="{6FBDF987-0B34-4536-AC8C-53816147D80A}" dt="2025-12-07T22:39:56.839" v="373" actId="33935"/>
          <ac:spMkLst>
            <pc:docMk/>
            <pc:sldMk cId="3431401321" sldId="278"/>
            <ac:spMk id="2" creationId="{1742BC33-BE94-AE27-F30F-B3E01F1137A1}"/>
          </ac:spMkLst>
        </pc:spChg>
        <pc:spChg chg="mod modVis">
          <ac:chgData name="Diego Saavedra" userId="95ce65fe04daea0b" providerId="LiveId" clId="{6FBDF987-0B34-4536-AC8C-53816147D80A}" dt="2025-12-07T22:40:45.796" v="380" actId="20577"/>
          <ac:spMkLst>
            <pc:docMk/>
            <pc:sldMk cId="3431401321" sldId="278"/>
            <ac:spMk id="8" creationId="{46424C6F-A552-D543-F06C-08762406F663}"/>
          </ac:spMkLst>
        </pc:spChg>
        <pc:spChg chg="mod modVis">
          <ac:chgData name="Diego Saavedra" userId="95ce65fe04daea0b" providerId="LiveId" clId="{6FBDF987-0B34-4536-AC8C-53816147D80A}" dt="2025-12-07T22:39:56.839" v="373" actId="33935"/>
          <ac:spMkLst>
            <pc:docMk/>
            <pc:sldMk cId="3431401321" sldId="278"/>
            <ac:spMk id="12" creationId="{FC505082-155A-9F81-C506-76E7E7D86A49}"/>
          </ac:spMkLst>
        </pc:spChg>
        <pc:picChg chg="mod modVis">
          <ac:chgData name="Diego Saavedra" userId="95ce65fe04daea0b" providerId="LiveId" clId="{6FBDF987-0B34-4536-AC8C-53816147D80A}" dt="2025-12-07T22:39:56.839" v="373" actId="33935"/>
          <ac:picMkLst>
            <pc:docMk/>
            <pc:sldMk cId="3431401321" sldId="278"/>
            <ac:picMk id="7" creationId="{B48EC5A7-08D1-5FE9-2931-9E0DECDE4560}"/>
          </ac:picMkLst>
        </pc:picChg>
        <pc:picChg chg="add mod">
          <ac:chgData name="Diego Saavedra" userId="95ce65fe04daea0b" providerId="LiveId" clId="{6FBDF987-0B34-4536-AC8C-53816147D80A}" dt="2025-12-07T22:38:51.993" v="299" actId="1037"/>
          <ac:picMkLst>
            <pc:docMk/>
            <pc:sldMk cId="3431401321" sldId="278"/>
            <ac:picMk id="11" creationId="{09473CB9-18C4-0CE1-B5A0-42BCD4867184}"/>
          </ac:picMkLst>
        </pc:picChg>
        <pc:picChg chg="mod">
          <ac:chgData name="Diego Saavedra" userId="95ce65fe04daea0b" providerId="LiveId" clId="{6FBDF987-0B34-4536-AC8C-53816147D80A}" dt="2025-12-07T22:38:54.822" v="311" actId="1038"/>
          <ac:picMkLst>
            <pc:docMk/>
            <pc:sldMk cId="3431401321" sldId="278"/>
            <ac:picMk id="15386" creationId="{BFEDF6B4-720D-739B-24B3-0BF5E396714B}"/>
          </ac:picMkLst>
        </pc:picChg>
        <pc:picChg chg="mod">
          <ac:chgData name="Diego Saavedra" userId="95ce65fe04daea0b" providerId="LiveId" clId="{6FBDF987-0B34-4536-AC8C-53816147D80A}" dt="2025-12-07T22:38:57.621" v="317" actId="1038"/>
          <ac:picMkLst>
            <pc:docMk/>
            <pc:sldMk cId="3431401321" sldId="278"/>
            <ac:picMk id="15388" creationId="{FDACC644-E696-4D0B-ADF3-2A96466D683C}"/>
          </ac:picMkLst>
        </pc:picChg>
        <pc:picChg chg="mod modVis">
          <ac:chgData name="Diego Saavedra" userId="95ce65fe04daea0b" providerId="LiveId" clId="{6FBDF987-0B34-4536-AC8C-53816147D80A}" dt="2025-12-07T22:39:56.839" v="373" actId="33935"/>
          <ac:picMkLst>
            <pc:docMk/>
            <pc:sldMk cId="3431401321" sldId="278"/>
            <ac:picMk id="15390" creationId="{2BB2A26E-9D40-6AC1-7DB0-8E43A3EAC2F7}"/>
          </ac:picMkLst>
        </pc:picChg>
        <pc:picChg chg="mod modVis">
          <ac:chgData name="Diego Saavedra" userId="95ce65fe04daea0b" providerId="LiveId" clId="{6FBDF987-0B34-4536-AC8C-53816147D80A}" dt="2025-12-07T22:39:56.839" v="373" actId="33935"/>
          <ac:picMkLst>
            <pc:docMk/>
            <pc:sldMk cId="3431401321" sldId="278"/>
            <ac:picMk id="15392" creationId="{73C3315C-6EB1-5C9F-ECE8-E75619E58162}"/>
          </ac:picMkLst>
        </pc:picChg>
        <pc:picChg chg="mod modVis">
          <ac:chgData name="Diego Saavedra" userId="95ce65fe04daea0b" providerId="LiveId" clId="{6FBDF987-0B34-4536-AC8C-53816147D80A}" dt="2025-12-07T22:38:09.538" v="191" actId="14430"/>
          <ac:picMkLst>
            <pc:docMk/>
            <pc:sldMk cId="3431401321" sldId="278"/>
            <ac:picMk id="15394" creationId="{955ED8CB-C35C-8503-9819-72A8331B6289}"/>
          </ac:picMkLst>
        </pc:picChg>
        <pc:picChg chg="mod modVis">
          <ac:chgData name="Diego Saavedra" userId="95ce65fe04daea0b" providerId="LiveId" clId="{6FBDF987-0B34-4536-AC8C-53816147D80A}" dt="2025-12-07T22:39:56.839" v="373" actId="33935"/>
          <ac:picMkLst>
            <pc:docMk/>
            <pc:sldMk cId="3431401321" sldId="278"/>
            <ac:picMk id="15396" creationId="{7A5923A8-909E-561C-9D37-309BFD59129D}"/>
          </ac:picMkLst>
        </pc:picChg>
        <pc:picChg chg="mod modVis">
          <ac:chgData name="Diego Saavedra" userId="95ce65fe04daea0b" providerId="LiveId" clId="{6FBDF987-0B34-4536-AC8C-53816147D80A}" dt="2025-12-07T22:39:56.839" v="373" actId="33935"/>
          <ac:picMkLst>
            <pc:docMk/>
            <pc:sldMk cId="3431401321" sldId="278"/>
            <ac:picMk id="15398" creationId="{DF07E6EB-C122-2B05-A0C6-246E9BD5B866}"/>
          </ac:picMkLst>
        </pc:picChg>
        <pc:picChg chg="mod">
          <ac:chgData name="Diego Saavedra" userId="95ce65fe04daea0b" providerId="LiveId" clId="{6FBDF987-0B34-4536-AC8C-53816147D80A}" dt="2025-12-07T22:38:05.775" v="188" actId="14430"/>
          <ac:picMkLst>
            <pc:docMk/>
            <pc:sldMk cId="3431401321" sldId="278"/>
            <ac:picMk id="15400" creationId="{D670F7B9-368F-B28A-1A09-1289863D75C7}"/>
          </ac:picMkLst>
        </pc:picChg>
        <pc:picChg chg="mod modVis">
          <ac:chgData name="Diego Saavedra" userId="95ce65fe04daea0b" providerId="LiveId" clId="{6FBDF987-0B34-4536-AC8C-53816147D80A}" dt="2025-12-07T22:39:09.347" v="321" actId="14430"/>
          <ac:picMkLst>
            <pc:docMk/>
            <pc:sldMk cId="3431401321" sldId="278"/>
            <ac:picMk id="15402" creationId="{27E76098-12BC-3B97-6EC9-E9632C47233F}"/>
          </ac:picMkLst>
        </pc:picChg>
        <pc:picChg chg="mod modVis">
          <ac:chgData name="Diego Saavedra" userId="95ce65fe04daea0b" providerId="LiveId" clId="{6FBDF987-0B34-4536-AC8C-53816147D80A}" dt="2025-12-07T22:39:56.839" v="373" actId="33935"/>
          <ac:picMkLst>
            <pc:docMk/>
            <pc:sldMk cId="3431401321" sldId="278"/>
            <ac:picMk id="15404" creationId="{9AB801CE-4A3B-A24D-5BAF-C3E21E17766A}"/>
          </ac:picMkLst>
        </pc:picChg>
        <pc:picChg chg="mod modVis">
          <ac:chgData name="Diego Saavedra" userId="95ce65fe04daea0b" providerId="LiveId" clId="{6FBDF987-0B34-4536-AC8C-53816147D80A}" dt="2025-12-07T22:39:56.839" v="373" actId="33935"/>
          <ac:picMkLst>
            <pc:docMk/>
            <pc:sldMk cId="3431401321" sldId="278"/>
            <ac:picMk id="15406" creationId="{79087A13-EA17-B1D4-CBD1-76990A368F98}"/>
          </ac:picMkLst>
        </pc:picChg>
        <pc:picChg chg="mod modVis">
          <ac:chgData name="Diego Saavedra" userId="95ce65fe04daea0b" providerId="LiveId" clId="{6FBDF987-0B34-4536-AC8C-53816147D80A}" dt="2025-12-07T22:39:56.839" v="373" actId="33935"/>
          <ac:picMkLst>
            <pc:docMk/>
            <pc:sldMk cId="3431401321" sldId="278"/>
            <ac:picMk id="15408" creationId="{065C9E6F-0B44-3334-43E4-FB4E35744BB6}"/>
          </ac:picMkLst>
        </pc:picChg>
      </pc:sldChg>
      <pc:sldChg chg="modSp">
        <pc:chgData name="Diego Saavedra" userId="95ce65fe04daea0b" providerId="LiveId" clId="{6FBDF987-0B34-4536-AC8C-53816147D80A}" dt="2025-12-05T12:02:00.557" v="72" actId="20577"/>
        <pc:sldMkLst>
          <pc:docMk/>
          <pc:sldMk cId="284421599" sldId="287"/>
        </pc:sldMkLst>
        <pc:spChg chg="mod">
          <ac:chgData name="Diego Saavedra" userId="95ce65fe04daea0b" providerId="LiveId" clId="{6FBDF987-0B34-4536-AC8C-53816147D80A}" dt="2025-12-05T12:02:00.557" v="72" actId="20577"/>
          <ac:spMkLst>
            <pc:docMk/>
            <pc:sldMk cId="284421599" sldId="287"/>
            <ac:spMk id="16" creationId="{8405DEEE-9D4B-2E01-94CB-C4B616F32ABA}"/>
          </ac:spMkLst>
        </pc:spChg>
      </pc:sldChg>
      <pc:sldChg chg="addAnim delAnim">
        <pc:chgData name="Diego Saavedra" userId="95ce65fe04daea0b" providerId="LiveId" clId="{6FBDF987-0B34-4536-AC8C-53816147D80A}" dt="2025-12-05T11:48:01.002" v="0"/>
        <pc:sldMkLst>
          <pc:docMk/>
          <pc:sldMk cId="3293589669" sldId="288"/>
        </pc:sldMkLst>
      </pc:sldChg>
      <pc:sldMasterChg chg="new mod addSldLayout">
        <pc:chgData name="Diego Saavedra" userId="95ce65fe04daea0b" providerId="LiveId" clId="{6FBDF987-0B34-4536-AC8C-53816147D80A}" dt="2025-12-05T14:17:54.734" v="168" actId="6938"/>
        <pc:sldMasterMkLst>
          <pc:docMk/>
          <pc:sldMasterMk cId="3854945228" sldId="2147483660"/>
        </pc:sldMasterMkLst>
        <pc:sldLayoutChg chg="new replId">
          <pc:chgData name="Diego Saavedra" userId="95ce65fe04daea0b" providerId="LiveId" clId="{6FBDF987-0B34-4536-AC8C-53816147D80A}" dt="2025-12-05T14:17:54.734" v="168" actId="6938"/>
          <pc:sldLayoutMkLst>
            <pc:docMk/>
            <pc:sldMasterMk cId="3854945228" sldId="2147483660"/>
            <pc:sldLayoutMk cId="1106429417" sldId="2147483661"/>
          </pc:sldLayoutMkLst>
        </pc:sldLayoutChg>
        <pc:sldLayoutChg chg="new replId">
          <pc:chgData name="Diego Saavedra" userId="95ce65fe04daea0b" providerId="LiveId" clId="{6FBDF987-0B34-4536-AC8C-53816147D80A}" dt="2025-12-05T14:17:54.734" v="168" actId="6938"/>
          <pc:sldLayoutMkLst>
            <pc:docMk/>
            <pc:sldMasterMk cId="3854945228" sldId="2147483660"/>
            <pc:sldLayoutMk cId="3667522969" sldId="2147483662"/>
          </pc:sldLayoutMkLst>
        </pc:sldLayoutChg>
        <pc:sldLayoutChg chg="new replId">
          <pc:chgData name="Diego Saavedra" userId="95ce65fe04daea0b" providerId="LiveId" clId="{6FBDF987-0B34-4536-AC8C-53816147D80A}" dt="2025-12-05T14:17:54.734" v="168" actId="6938"/>
          <pc:sldLayoutMkLst>
            <pc:docMk/>
            <pc:sldMasterMk cId="3854945228" sldId="2147483660"/>
            <pc:sldLayoutMk cId="506190529" sldId="2147483663"/>
          </pc:sldLayoutMkLst>
        </pc:sldLayoutChg>
        <pc:sldLayoutChg chg="new replId">
          <pc:chgData name="Diego Saavedra" userId="95ce65fe04daea0b" providerId="LiveId" clId="{6FBDF987-0B34-4536-AC8C-53816147D80A}" dt="2025-12-05T14:17:54.734" v="168" actId="6938"/>
          <pc:sldLayoutMkLst>
            <pc:docMk/>
            <pc:sldMasterMk cId="3854945228" sldId="2147483660"/>
            <pc:sldLayoutMk cId="352153722" sldId="2147483664"/>
          </pc:sldLayoutMkLst>
        </pc:sldLayoutChg>
        <pc:sldLayoutChg chg="new replId">
          <pc:chgData name="Diego Saavedra" userId="95ce65fe04daea0b" providerId="LiveId" clId="{6FBDF987-0B34-4536-AC8C-53816147D80A}" dt="2025-12-05T14:17:54.734" v="168" actId="6938"/>
          <pc:sldLayoutMkLst>
            <pc:docMk/>
            <pc:sldMasterMk cId="3854945228" sldId="2147483660"/>
            <pc:sldLayoutMk cId="972026669" sldId="2147483665"/>
          </pc:sldLayoutMkLst>
        </pc:sldLayoutChg>
        <pc:sldLayoutChg chg="new replId">
          <pc:chgData name="Diego Saavedra" userId="95ce65fe04daea0b" providerId="LiveId" clId="{6FBDF987-0B34-4536-AC8C-53816147D80A}" dt="2025-12-05T14:17:54.734" v="168" actId="6938"/>
          <pc:sldLayoutMkLst>
            <pc:docMk/>
            <pc:sldMasterMk cId="3854945228" sldId="2147483660"/>
            <pc:sldLayoutMk cId="184542440" sldId="2147483666"/>
          </pc:sldLayoutMkLst>
        </pc:sldLayoutChg>
        <pc:sldLayoutChg chg="new replId">
          <pc:chgData name="Diego Saavedra" userId="95ce65fe04daea0b" providerId="LiveId" clId="{6FBDF987-0B34-4536-AC8C-53816147D80A}" dt="2025-12-05T14:17:54.734" v="168" actId="6938"/>
          <pc:sldLayoutMkLst>
            <pc:docMk/>
            <pc:sldMasterMk cId="3854945228" sldId="2147483660"/>
            <pc:sldLayoutMk cId="3449496049" sldId="2147483667"/>
          </pc:sldLayoutMkLst>
        </pc:sldLayoutChg>
        <pc:sldLayoutChg chg="new replId">
          <pc:chgData name="Diego Saavedra" userId="95ce65fe04daea0b" providerId="LiveId" clId="{6FBDF987-0B34-4536-AC8C-53816147D80A}" dt="2025-12-05T14:17:54.734" v="168" actId="6938"/>
          <pc:sldLayoutMkLst>
            <pc:docMk/>
            <pc:sldMasterMk cId="3854945228" sldId="2147483660"/>
            <pc:sldLayoutMk cId="2823650392" sldId="2147483668"/>
          </pc:sldLayoutMkLst>
        </pc:sldLayoutChg>
        <pc:sldLayoutChg chg="new replId">
          <pc:chgData name="Diego Saavedra" userId="95ce65fe04daea0b" providerId="LiveId" clId="{6FBDF987-0B34-4536-AC8C-53816147D80A}" dt="2025-12-05T14:17:54.734" v="168" actId="6938"/>
          <pc:sldLayoutMkLst>
            <pc:docMk/>
            <pc:sldMasterMk cId="3854945228" sldId="2147483660"/>
            <pc:sldLayoutMk cId="2938153391" sldId="2147483669"/>
          </pc:sldLayoutMkLst>
        </pc:sldLayoutChg>
        <pc:sldLayoutChg chg="new replId">
          <pc:chgData name="Diego Saavedra" userId="95ce65fe04daea0b" providerId="LiveId" clId="{6FBDF987-0B34-4536-AC8C-53816147D80A}" dt="2025-12-05T14:17:54.734" v="168" actId="6938"/>
          <pc:sldLayoutMkLst>
            <pc:docMk/>
            <pc:sldMasterMk cId="3854945228" sldId="2147483660"/>
            <pc:sldLayoutMk cId="1764132991" sldId="2147483670"/>
          </pc:sldLayoutMkLst>
        </pc:sldLayoutChg>
        <pc:sldLayoutChg chg="new replId">
          <pc:chgData name="Diego Saavedra" userId="95ce65fe04daea0b" providerId="LiveId" clId="{6FBDF987-0B34-4536-AC8C-53816147D80A}" dt="2025-12-05T14:17:54.734" v="168" actId="6938"/>
          <pc:sldLayoutMkLst>
            <pc:docMk/>
            <pc:sldMasterMk cId="3854945228" sldId="2147483660"/>
            <pc:sldLayoutMk cId="1688910529" sldId="2147483671"/>
          </pc:sldLayoutMkLst>
        </pc:sldLayoutChg>
      </pc:sldMasterChg>
    </pc:docChg>
  </pc:docChgLst>
  <pc:docChgLst>
    <pc:chgData name="Yanina Gonzalez" userId="83140962e0f7e18e" providerId="LiveId" clId="{53BDECB2-94D6-4EA6-B00D-294682611B82}"/>
    <pc:docChg chg="undo custSel addSld delSld modSld sldOrd">
      <pc:chgData name="Yanina Gonzalez" userId="83140962e0f7e18e" providerId="LiveId" clId="{53BDECB2-94D6-4EA6-B00D-294682611B82}" dt="2025-12-05T02:59:31.538" v="6740" actId="2696"/>
      <pc:docMkLst>
        <pc:docMk/>
      </pc:docMkLst>
      <pc:sldChg chg="addAnim delAnim modAnim">
        <pc:chgData name="Yanina Gonzalez" userId="83140962e0f7e18e" providerId="LiveId" clId="{53BDECB2-94D6-4EA6-B00D-294682611B82}" dt="2025-11-28T22:24:17.543" v="1920"/>
        <pc:sldMkLst>
          <pc:docMk/>
          <pc:sldMk cId="0" sldId="256"/>
        </pc:sldMkLst>
      </pc:sldChg>
      <pc:sldChg chg="addSp delSp modSp mod modAnim">
        <pc:chgData name="Yanina Gonzalez" userId="83140962e0f7e18e" providerId="LiveId" clId="{53BDECB2-94D6-4EA6-B00D-294682611B82}" dt="2025-12-04T16:20:52.530" v="6583"/>
        <pc:sldMkLst>
          <pc:docMk/>
          <pc:sldMk cId="0" sldId="258"/>
        </pc:sldMkLst>
        <pc:spChg chg="mod">
          <ac:chgData name="Yanina Gonzalez" userId="83140962e0f7e18e" providerId="LiveId" clId="{53BDECB2-94D6-4EA6-B00D-294682611B82}" dt="2025-11-28T22:47:14.197" v="1977" actId="14100"/>
          <ac:spMkLst>
            <pc:docMk/>
            <pc:sldMk cId="0" sldId="258"/>
            <ac:spMk id="4" creationId="{00000000-0000-0000-0000-000000000000}"/>
          </ac:spMkLst>
        </pc:spChg>
        <pc:spChg chg="mod">
          <ac:chgData name="Yanina Gonzalez" userId="83140962e0f7e18e" providerId="LiveId" clId="{53BDECB2-94D6-4EA6-B00D-294682611B82}" dt="2025-11-28T22:47:14.197" v="1977" actId="14100"/>
          <ac:spMkLst>
            <pc:docMk/>
            <pc:sldMk cId="0" sldId="258"/>
            <ac:spMk id="5" creationId="{00000000-0000-0000-0000-000000000000}"/>
          </ac:spMkLst>
        </pc:spChg>
        <pc:spChg chg="mod ord">
          <ac:chgData name="Yanina Gonzalez" userId="83140962e0f7e18e" providerId="LiveId" clId="{53BDECB2-94D6-4EA6-B00D-294682611B82}" dt="2025-11-28T22:29:18.161" v="1940" actId="1076"/>
          <ac:spMkLst>
            <pc:docMk/>
            <pc:sldMk cId="0" sldId="258"/>
            <ac:spMk id="12" creationId="{E6D71178-384F-438B-E558-747D029B057D}"/>
          </ac:spMkLst>
        </pc:spChg>
        <pc:grpChg chg="mod">
          <ac:chgData name="Yanina Gonzalez" userId="83140962e0f7e18e" providerId="LiveId" clId="{53BDECB2-94D6-4EA6-B00D-294682611B82}" dt="2025-11-28T22:47:14.197" v="1977" actId="14100"/>
          <ac:grpSpMkLst>
            <pc:docMk/>
            <pc:sldMk cId="0" sldId="258"/>
            <ac:grpSpMk id="3" creationId="{00000000-0000-0000-0000-000000000000}"/>
          </ac:grpSpMkLst>
        </pc:grpChg>
        <pc:picChg chg="mod">
          <ac:chgData name="Yanina Gonzalez" userId="83140962e0f7e18e" providerId="LiveId" clId="{53BDECB2-94D6-4EA6-B00D-294682611B82}" dt="2025-11-28T22:29:11.518" v="1939" actId="171"/>
          <ac:picMkLst>
            <pc:docMk/>
            <pc:sldMk cId="0" sldId="258"/>
            <ac:picMk id="1028" creationId="{A33D02C0-E276-69F4-B950-A900C858A3B3}"/>
          </ac:picMkLst>
        </pc:picChg>
        <pc:picChg chg="add mod">
          <ac:chgData name="Yanina Gonzalez" userId="83140962e0f7e18e" providerId="LiveId" clId="{53BDECB2-94D6-4EA6-B00D-294682611B82}" dt="2025-11-28T22:30:08.626" v="1945" actId="1076"/>
          <ac:picMkLst>
            <pc:docMk/>
            <pc:sldMk cId="0" sldId="258"/>
            <ac:picMk id="1032" creationId="{2A3DC061-625A-0DD7-82AF-AD5334C45DEE}"/>
          </ac:picMkLst>
        </pc:picChg>
        <pc:picChg chg="add mod">
          <ac:chgData name="Yanina Gonzalez" userId="83140962e0f7e18e" providerId="LiveId" clId="{53BDECB2-94D6-4EA6-B00D-294682611B82}" dt="2025-11-28T22:47:46.224" v="1983" actId="1076"/>
          <ac:picMkLst>
            <pc:docMk/>
            <pc:sldMk cId="0" sldId="258"/>
            <ac:picMk id="1034" creationId="{5B9C1D51-F7BB-C026-AB83-3FF4BB135450}"/>
          </ac:picMkLst>
        </pc:picChg>
      </pc:sldChg>
      <pc:sldChg chg="addSp delSp modSp mod delAnim modAnim modNotesTx">
        <pc:chgData name="Yanina Gonzalez" userId="83140962e0f7e18e" providerId="LiveId" clId="{53BDECB2-94D6-4EA6-B00D-294682611B82}" dt="2025-12-04T15:04:42.281" v="6563" actId="1036"/>
        <pc:sldMkLst>
          <pc:docMk/>
          <pc:sldMk cId="0" sldId="259"/>
        </pc:sldMkLst>
        <pc:spChg chg="add mod ord">
          <ac:chgData name="Yanina Gonzalez" userId="83140962e0f7e18e" providerId="LiveId" clId="{53BDECB2-94D6-4EA6-B00D-294682611B82}" dt="2025-12-04T15:04:42.281" v="6563" actId="1036"/>
          <ac:spMkLst>
            <pc:docMk/>
            <pc:sldMk cId="0" sldId="259"/>
            <ac:spMk id="13" creationId="{EA41B864-FA3B-6DD6-E7DB-CE66B184BD54}"/>
          </ac:spMkLst>
        </pc:spChg>
        <pc:spChg chg="mod">
          <ac:chgData name="Yanina Gonzalez" userId="83140962e0f7e18e" providerId="LiveId" clId="{53BDECB2-94D6-4EA6-B00D-294682611B82}" dt="2025-11-26T11:02:57.674" v="175" actId="14100"/>
          <ac:spMkLst>
            <pc:docMk/>
            <pc:sldMk cId="0" sldId="259"/>
            <ac:spMk id="21" creationId="{00000000-0000-0000-0000-000000000000}"/>
          </ac:spMkLst>
        </pc:spChg>
        <pc:picChg chg="mod">
          <ac:chgData name="Yanina Gonzalez" userId="83140962e0f7e18e" providerId="LiveId" clId="{53BDECB2-94D6-4EA6-B00D-294682611B82}" dt="2025-11-26T11:03:03.986" v="176" actId="1076"/>
          <ac:picMkLst>
            <pc:docMk/>
            <pc:sldMk cId="0" sldId="259"/>
            <ac:picMk id="3080" creationId="{9A2B2DA6-24D0-2FFA-77E9-BF26C16BBBE4}"/>
          </ac:picMkLst>
        </pc:picChg>
        <pc:picChg chg="mod">
          <ac:chgData name="Yanina Gonzalez" userId="83140962e0f7e18e" providerId="LiveId" clId="{53BDECB2-94D6-4EA6-B00D-294682611B82}" dt="2025-11-26T11:04:19.163" v="182" actId="1076"/>
          <ac:picMkLst>
            <pc:docMk/>
            <pc:sldMk cId="0" sldId="259"/>
            <ac:picMk id="3082" creationId="{51D8F55C-DBD0-1286-1A75-3B3C892B08A7}"/>
          </ac:picMkLst>
        </pc:picChg>
      </pc:sldChg>
      <pc:sldChg chg="addSp delSp modSp mod modAnim">
        <pc:chgData name="Yanina Gonzalez" userId="83140962e0f7e18e" providerId="LiveId" clId="{53BDECB2-94D6-4EA6-B00D-294682611B82}" dt="2025-11-29T00:29:08.430" v="2608"/>
        <pc:sldMkLst>
          <pc:docMk/>
          <pc:sldMk cId="0" sldId="260"/>
        </pc:sldMkLst>
        <pc:spChg chg="mod">
          <ac:chgData name="Yanina Gonzalez" userId="83140962e0f7e18e" providerId="LiveId" clId="{53BDECB2-94D6-4EA6-B00D-294682611B82}" dt="2025-11-29T00:25:40.622" v="2576" actId="1076"/>
          <ac:spMkLst>
            <pc:docMk/>
            <pc:sldMk cId="0" sldId="260"/>
            <ac:spMk id="11" creationId="{00000000-0000-0000-0000-000000000000}"/>
          </ac:spMkLst>
        </pc:spChg>
        <pc:spChg chg="add mod">
          <ac:chgData name="Yanina Gonzalez" userId="83140962e0f7e18e" providerId="LiveId" clId="{53BDECB2-94D6-4EA6-B00D-294682611B82}" dt="2025-11-29T00:28:03.322" v="2605" actId="1076"/>
          <ac:spMkLst>
            <pc:docMk/>
            <pc:sldMk cId="0" sldId="260"/>
            <ac:spMk id="15" creationId="{24A3A6EB-CCE6-C283-4DD5-29784EA3FD7E}"/>
          </ac:spMkLst>
        </pc:spChg>
        <pc:grpChg chg="mod">
          <ac:chgData name="Yanina Gonzalez" userId="83140962e0f7e18e" providerId="LiveId" clId="{53BDECB2-94D6-4EA6-B00D-294682611B82}" dt="2025-11-26T11:18:38.165" v="275" actId="14100"/>
          <ac:grpSpMkLst>
            <pc:docMk/>
            <pc:sldMk cId="0" sldId="260"/>
            <ac:grpSpMk id="3" creationId="{00000000-0000-0000-0000-000000000000}"/>
          </ac:grpSpMkLst>
        </pc:grpChg>
        <pc:picChg chg="mod">
          <ac:chgData name="Yanina Gonzalez" userId="83140962e0f7e18e" providerId="LiveId" clId="{53BDECB2-94D6-4EA6-B00D-294682611B82}" dt="2025-11-29T00:25:45.237" v="2577" actId="1076"/>
          <ac:picMkLst>
            <pc:docMk/>
            <pc:sldMk cId="0" sldId="260"/>
            <ac:picMk id="4098" creationId="{0765EE1D-5124-317D-EB8E-795D194F5A0D}"/>
          </ac:picMkLst>
        </pc:picChg>
        <pc:picChg chg="mod">
          <ac:chgData name="Yanina Gonzalez" userId="83140962e0f7e18e" providerId="LiveId" clId="{53BDECB2-94D6-4EA6-B00D-294682611B82}" dt="2025-11-29T00:26:06.443" v="2579" actId="1076"/>
          <ac:picMkLst>
            <pc:docMk/>
            <pc:sldMk cId="0" sldId="260"/>
            <ac:picMk id="4100" creationId="{8B3632AB-0F93-47A1-40E3-2B8ADDD7B2C1}"/>
          </ac:picMkLst>
        </pc:picChg>
        <pc:picChg chg="mod">
          <ac:chgData name="Yanina Gonzalez" userId="83140962e0f7e18e" providerId="LiveId" clId="{53BDECB2-94D6-4EA6-B00D-294682611B82}" dt="2025-11-29T00:26:10.352" v="2580" actId="1076"/>
          <ac:picMkLst>
            <pc:docMk/>
            <pc:sldMk cId="0" sldId="260"/>
            <ac:picMk id="4102" creationId="{5F8AC020-7C4D-0594-F56F-C0E718726FF8}"/>
          </ac:picMkLst>
        </pc:picChg>
      </pc:sldChg>
      <pc:sldChg chg="addSp delSp modSp mod modAnim">
        <pc:chgData name="Yanina Gonzalez" userId="83140962e0f7e18e" providerId="LiveId" clId="{53BDECB2-94D6-4EA6-B00D-294682611B82}" dt="2025-11-30T21:35:26.978" v="6269" actId="33935"/>
        <pc:sldMkLst>
          <pc:docMk/>
          <pc:sldMk cId="0" sldId="261"/>
        </pc:sldMkLst>
        <pc:spChg chg="mod modVis">
          <ac:chgData name="Yanina Gonzalez" userId="83140962e0f7e18e" providerId="LiveId" clId="{53BDECB2-94D6-4EA6-B00D-294682611B82}" dt="2025-11-30T21:27:37.183" v="6144" actId="14429"/>
          <ac:spMkLst>
            <pc:docMk/>
            <pc:sldMk cId="0" sldId="261"/>
            <ac:spMk id="2" creationId="{00000000-0000-0000-0000-000000000000}"/>
          </ac:spMkLst>
        </pc:spChg>
        <pc:spChg chg="mod modVis">
          <ac:chgData name="Yanina Gonzalez" userId="83140962e0f7e18e" providerId="LiveId" clId="{53BDECB2-94D6-4EA6-B00D-294682611B82}" dt="2025-11-30T21:27:16.368" v="6124" actId="14429"/>
          <ac:spMkLst>
            <pc:docMk/>
            <pc:sldMk cId="0" sldId="261"/>
            <ac:spMk id="4" creationId="{00000000-0000-0000-0000-000000000000}"/>
          </ac:spMkLst>
        </pc:spChg>
        <pc:spChg chg="mod modVis">
          <ac:chgData name="Yanina Gonzalez" userId="83140962e0f7e18e" providerId="LiveId" clId="{53BDECB2-94D6-4EA6-B00D-294682611B82}" dt="2025-11-30T21:35:26.978" v="6269" actId="33935"/>
          <ac:spMkLst>
            <pc:docMk/>
            <pc:sldMk cId="0" sldId="261"/>
            <ac:spMk id="5" creationId="{00000000-0000-0000-0000-000000000000}"/>
          </ac:spMkLst>
        </pc:spChg>
        <pc:spChg chg="mod modVis">
          <ac:chgData name="Yanina Gonzalez" userId="83140962e0f7e18e" providerId="LiveId" clId="{53BDECB2-94D6-4EA6-B00D-294682611B82}" dt="2025-11-30T21:27:22.007" v="6131" actId="14429"/>
          <ac:spMkLst>
            <pc:docMk/>
            <pc:sldMk cId="0" sldId="261"/>
            <ac:spMk id="6" creationId="{00000000-0000-0000-0000-000000000000}"/>
          </ac:spMkLst>
        </pc:spChg>
        <pc:spChg chg="mod modVis">
          <ac:chgData name="Yanina Gonzalez" userId="83140962e0f7e18e" providerId="LiveId" clId="{53BDECB2-94D6-4EA6-B00D-294682611B82}" dt="2025-11-30T21:27:23.695" v="6133" actId="14429"/>
          <ac:spMkLst>
            <pc:docMk/>
            <pc:sldMk cId="0" sldId="261"/>
            <ac:spMk id="9" creationId="{00000000-0000-0000-0000-000000000000}"/>
          </ac:spMkLst>
        </pc:spChg>
        <pc:spChg chg="mod modVis">
          <ac:chgData name="Yanina Gonzalez" userId="83140962e0f7e18e" providerId="LiveId" clId="{53BDECB2-94D6-4EA6-B00D-294682611B82}" dt="2025-11-30T21:35:26.978" v="6269" actId="33935"/>
          <ac:spMkLst>
            <pc:docMk/>
            <pc:sldMk cId="0" sldId="261"/>
            <ac:spMk id="14" creationId="{2358973E-715D-7951-B8CF-C520F976A446}"/>
          </ac:spMkLst>
        </pc:spChg>
        <pc:spChg chg="mod modVis">
          <ac:chgData name="Yanina Gonzalez" userId="83140962e0f7e18e" providerId="LiveId" clId="{53BDECB2-94D6-4EA6-B00D-294682611B82}" dt="2025-11-30T21:35:26.978" v="6269" actId="33935"/>
          <ac:spMkLst>
            <pc:docMk/>
            <pc:sldMk cId="0" sldId="261"/>
            <ac:spMk id="15" creationId="{3B8D3122-B8D5-E084-6CE0-453094496DB9}"/>
          </ac:spMkLst>
        </pc:spChg>
        <pc:spChg chg="add mod modVis">
          <ac:chgData name="Yanina Gonzalez" userId="83140962e0f7e18e" providerId="LiveId" clId="{53BDECB2-94D6-4EA6-B00D-294682611B82}" dt="2025-11-30T21:35:26.978" v="6269" actId="33935"/>
          <ac:spMkLst>
            <pc:docMk/>
            <pc:sldMk cId="0" sldId="261"/>
            <ac:spMk id="16" creationId="{78778AB9-ED6C-3A5F-0866-5DC12F29A0D0}"/>
          </ac:spMkLst>
        </pc:spChg>
        <pc:spChg chg="add mod modVis">
          <ac:chgData name="Yanina Gonzalez" userId="83140962e0f7e18e" providerId="LiveId" clId="{53BDECB2-94D6-4EA6-B00D-294682611B82}" dt="2025-11-30T21:35:26.978" v="6269" actId="33935"/>
          <ac:spMkLst>
            <pc:docMk/>
            <pc:sldMk cId="0" sldId="261"/>
            <ac:spMk id="21" creationId="{059891E8-21FE-4214-EA44-6D275C89F85E}"/>
          </ac:spMkLst>
        </pc:spChg>
        <pc:grpChg chg="mod modVis">
          <ac:chgData name="Yanina Gonzalez" userId="83140962e0f7e18e" providerId="LiveId" clId="{53BDECB2-94D6-4EA6-B00D-294682611B82}" dt="2025-11-30T21:27:20.572" v="6129" actId="14429"/>
          <ac:grpSpMkLst>
            <pc:docMk/>
            <pc:sldMk cId="0" sldId="261"/>
            <ac:grpSpMk id="3" creationId="{00000000-0000-0000-0000-000000000000}"/>
          </ac:grpSpMkLst>
        </pc:grpChg>
        <pc:grpChg chg="add mod modVis">
          <ac:chgData name="Yanina Gonzalez" userId="83140962e0f7e18e" providerId="LiveId" clId="{53BDECB2-94D6-4EA6-B00D-294682611B82}" dt="2025-11-30T21:27:57.157" v="6151" actId="14429"/>
          <ac:grpSpMkLst>
            <pc:docMk/>
            <pc:sldMk cId="0" sldId="261"/>
            <ac:grpSpMk id="22" creationId="{5BE603F6-CB21-74B3-4527-1D2EAA2B884D}"/>
          </ac:grpSpMkLst>
        </pc:grpChg>
        <pc:graphicFrameChg chg="add mod modGraphic">
          <ac:chgData name="Yanina Gonzalez" userId="83140962e0f7e18e" providerId="LiveId" clId="{53BDECB2-94D6-4EA6-B00D-294682611B82}" dt="2025-11-30T21:35:19.184" v="6268" actId="404"/>
          <ac:graphicFrameMkLst>
            <pc:docMk/>
            <pc:sldMk cId="0" sldId="261"/>
            <ac:graphicFrameMk id="24" creationId="{BAF3A93D-B9B1-933C-CA8D-BABEB052C362}"/>
          </ac:graphicFrameMkLst>
        </pc:graphicFrameChg>
        <pc:picChg chg="add mod modVis">
          <ac:chgData name="Yanina Gonzalez" userId="83140962e0f7e18e" providerId="LiveId" clId="{53BDECB2-94D6-4EA6-B00D-294682611B82}" dt="2025-11-30T21:28:04.449" v="6155" actId="14430"/>
          <ac:picMkLst>
            <pc:docMk/>
            <pc:sldMk cId="0" sldId="261"/>
            <ac:picMk id="20" creationId="{7305A39A-D732-E5F9-F382-BC187017BF95}"/>
          </ac:picMkLst>
        </pc:picChg>
        <pc:picChg chg="mod modVis">
          <ac:chgData name="Yanina Gonzalez" userId="83140962e0f7e18e" providerId="LiveId" clId="{53BDECB2-94D6-4EA6-B00D-294682611B82}" dt="2025-11-30T21:35:26.978" v="6269" actId="33935"/>
          <ac:picMkLst>
            <pc:docMk/>
            <pc:sldMk cId="0" sldId="261"/>
            <ac:picMk id="5122" creationId="{D68291AB-733B-9282-6481-F10764B424D2}"/>
          </ac:picMkLst>
        </pc:picChg>
        <pc:picChg chg="mod modVis">
          <ac:chgData name="Yanina Gonzalez" userId="83140962e0f7e18e" providerId="LiveId" clId="{53BDECB2-94D6-4EA6-B00D-294682611B82}" dt="2025-11-30T21:35:26.978" v="6269" actId="33935"/>
          <ac:picMkLst>
            <pc:docMk/>
            <pc:sldMk cId="0" sldId="261"/>
            <ac:picMk id="5124" creationId="{8A46264C-CE39-A01E-19A7-768E021F5CD4}"/>
          </ac:picMkLst>
        </pc:picChg>
        <pc:picChg chg="mod modVis">
          <ac:chgData name="Yanina Gonzalez" userId="83140962e0f7e18e" providerId="LiveId" clId="{53BDECB2-94D6-4EA6-B00D-294682611B82}" dt="2025-11-30T21:35:26.978" v="6269" actId="33935"/>
          <ac:picMkLst>
            <pc:docMk/>
            <pc:sldMk cId="0" sldId="261"/>
            <ac:picMk id="5126" creationId="{DE082F0F-1415-0B0A-DACE-E10DC33BF771}"/>
          </ac:picMkLst>
        </pc:picChg>
        <pc:picChg chg="mod modVis">
          <ac:chgData name="Yanina Gonzalez" userId="83140962e0f7e18e" providerId="LiveId" clId="{53BDECB2-94D6-4EA6-B00D-294682611B82}" dt="2025-11-30T21:35:26.978" v="6269" actId="33935"/>
          <ac:picMkLst>
            <pc:docMk/>
            <pc:sldMk cId="0" sldId="261"/>
            <ac:picMk id="5128" creationId="{A2BAC6C3-40FF-3CD4-B46A-09862BEDFBF0}"/>
          </ac:picMkLst>
        </pc:picChg>
        <pc:picChg chg="mod modVis">
          <ac:chgData name="Yanina Gonzalez" userId="83140962e0f7e18e" providerId="LiveId" clId="{53BDECB2-94D6-4EA6-B00D-294682611B82}" dt="2025-11-30T21:35:26.978" v="6269" actId="33935"/>
          <ac:picMkLst>
            <pc:docMk/>
            <pc:sldMk cId="0" sldId="261"/>
            <ac:picMk id="5130" creationId="{71ACCE68-2CC7-B775-2479-AA2E36B0E999}"/>
          </ac:picMkLst>
        </pc:picChg>
      </pc:sldChg>
      <pc:sldChg chg="addSp delSp modSp mod modAnim modNotesTx">
        <pc:chgData name="Yanina Gonzalez" userId="83140962e0f7e18e" providerId="LiveId" clId="{53BDECB2-94D6-4EA6-B00D-294682611B82}" dt="2025-11-29T15:00:36.677" v="2864" actId="13822"/>
        <pc:sldMkLst>
          <pc:docMk/>
          <pc:sldMk cId="0" sldId="262"/>
        </pc:sldMkLst>
        <pc:spChg chg="mod">
          <ac:chgData name="Yanina Gonzalez" userId="83140962e0f7e18e" providerId="LiveId" clId="{53BDECB2-94D6-4EA6-B00D-294682611B82}" dt="2025-11-29T14:58:23.350" v="2852" actId="1076"/>
          <ac:spMkLst>
            <pc:docMk/>
            <pc:sldMk cId="0" sldId="262"/>
            <ac:spMk id="2" creationId="{00000000-0000-0000-0000-000000000000}"/>
          </ac:spMkLst>
        </pc:spChg>
        <pc:spChg chg="mod">
          <ac:chgData name="Yanina Gonzalez" userId="83140962e0f7e18e" providerId="LiveId" clId="{53BDECB2-94D6-4EA6-B00D-294682611B82}" dt="2025-11-29T14:58:07.514" v="2848" actId="207"/>
          <ac:spMkLst>
            <pc:docMk/>
            <pc:sldMk cId="0" sldId="262"/>
            <ac:spMk id="9" creationId="{00000000-0000-0000-0000-000000000000}"/>
          </ac:spMkLst>
        </pc:spChg>
        <pc:spChg chg="mod">
          <ac:chgData name="Yanina Gonzalez" userId="83140962e0f7e18e" providerId="LiveId" clId="{53BDECB2-94D6-4EA6-B00D-294682611B82}" dt="2025-11-29T14:59:24.474" v="2854" actId="1076"/>
          <ac:spMkLst>
            <pc:docMk/>
            <pc:sldMk cId="0" sldId="262"/>
            <ac:spMk id="11" creationId="{00000000-0000-0000-0000-000000000000}"/>
          </ac:spMkLst>
        </pc:spChg>
        <pc:spChg chg="add mod">
          <ac:chgData name="Yanina Gonzalez" userId="83140962e0f7e18e" providerId="LiveId" clId="{53BDECB2-94D6-4EA6-B00D-294682611B82}" dt="2025-11-29T15:00:36.677" v="2864" actId="13822"/>
          <ac:spMkLst>
            <pc:docMk/>
            <pc:sldMk cId="0" sldId="262"/>
            <ac:spMk id="13" creationId="{9A81C9D4-AF9C-240A-58B3-695085CEA9D5}"/>
          </ac:spMkLst>
        </pc:spChg>
        <pc:grpChg chg="mod">
          <ac:chgData name="Yanina Gonzalez" userId="83140962e0f7e18e" providerId="LiveId" clId="{53BDECB2-94D6-4EA6-B00D-294682611B82}" dt="2025-11-29T14:58:20.226" v="2851" actId="14100"/>
          <ac:grpSpMkLst>
            <pc:docMk/>
            <pc:sldMk cId="0" sldId="262"/>
            <ac:grpSpMk id="3" creationId="{00000000-0000-0000-0000-000000000000}"/>
          </ac:grpSpMkLst>
        </pc:grpChg>
        <pc:picChg chg="add mod">
          <ac:chgData name="Yanina Gonzalez" userId="83140962e0f7e18e" providerId="LiveId" clId="{53BDECB2-94D6-4EA6-B00D-294682611B82}" dt="2025-11-29T15:00:00.393" v="2859" actId="1076"/>
          <ac:picMkLst>
            <pc:docMk/>
            <pc:sldMk cId="0" sldId="262"/>
            <ac:picMk id="7170" creationId="{A18111EC-B37D-F8A2-A076-7510ED79E7E3}"/>
          </ac:picMkLst>
        </pc:picChg>
        <pc:picChg chg="add mod">
          <ac:chgData name="Yanina Gonzalez" userId="83140962e0f7e18e" providerId="LiveId" clId="{53BDECB2-94D6-4EA6-B00D-294682611B82}" dt="2025-11-29T14:59:26.726" v="2855" actId="1076"/>
          <ac:picMkLst>
            <pc:docMk/>
            <pc:sldMk cId="0" sldId="262"/>
            <ac:picMk id="7172" creationId="{FD533F1B-B936-69CD-699B-1E12909F050B}"/>
          </ac:picMkLst>
        </pc:picChg>
      </pc:sldChg>
      <pc:sldChg chg="addSp delSp modSp mod modNotesTx">
        <pc:chgData name="Yanina Gonzalez" userId="83140962e0f7e18e" providerId="LiveId" clId="{53BDECB2-94D6-4EA6-B00D-294682611B82}" dt="2025-12-04T20:28:48.323" v="6605"/>
        <pc:sldMkLst>
          <pc:docMk/>
          <pc:sldMk cId="0" sldId="263"/>
        </pc:sldMkLst>
        <pc:spChg chg="mod">
          <ac:chgData name="Yanina Gonzalez" userId="83140962e0f7e18e" providerId="LiveId" clId="{53BDECB2-94D6-4EA6-B00D-294682611B82}" dt="2025-11-29T15:24:06.945" v="3212" actId="14100"/>
          <ac:spMkLst>
            <pc:docMk/>
            <pc:sldMk cId="0" sldId="263"/>
            <ac:spMk id="2" creationId="{00000000-0000-0000-0000-000000000000}"/>
          </ac:spMkLst>
        </pc:spChg>
        <pc:spChg chg="mod">
          <ac:chgData name="Yanina Gonzalez" userId="83140962e0f7e18e" providerId="LiveId" clId="{53BDECB2-94D6-4EA6-B00D-294682611B82}" dt="2025-11-26T11:35:20.867" v="446" actId="1076"/>
          <ac:spMkLst>
            <pc:docMk/>
            <pc:sldMk cId="0" sldId="263"/>
            <ac:spMk id="4" creationId="{00000000-0000-0000-0000-000000000000}"/>
          </ac:spMkLst>
        </pc:spChg>
        <pc:spChg chg="mod">
          <ac:chgData name="Yanina Gonzalez" userId="83140962e0f7e18e" providerId="LiveId" clId="{53BDECB2-94D6-4EA6-B00D-294682611B82}" dt="2025-11-26T11:35:20.867" v="446" actId="1076"/>
          <ac:spMkLst>
            <pc:docMk/>
            <pc:sldMk cId="0" sldId="263"/>
            <ac:spMk id="5" creationId="{00000000-0000-0000-0000-000000000000}"/>
          </ac:spMkLst>
        </pc:spChg>
        <pc:spChg chg="add mod">
          <ac:chgData name="Yanina Gonzalez" userId="83140962e0f7e18e" providerId="LiveId" clId="{53BDECB2-94D6-4EA6-B00D-294682611B82}" dt="2025-11-29T15:24:39.539" v="3216" actId="6549"/>
          <ac:spMkLst>
            <pc:docMk/>
            <pc:sldMk cId="0" sldId="263"/>
            <ac:spMk id="10" creationId="{F36BC768-F5CB-EE0F-308F-516A9C124B48}"/>
          </ac:spMkLst>
        </pc:spChg>
        <pc:spChg chg="add mod">
          <ac:chgData name="Yanina Gonzalez" userId="83140962e0f7e18e" providerId="LiveId" clId="{53BDECB2-94D6-4EA6-B00D-294682611B82}" dt="2025-11-29T15:25:45.806" v="3338" actId="14100"/>
          <ac:spMkLst>
            <pc:docMk/>
            <pc:sldMk cId="0" sldId="263"/>
            <ac:spMk id="20" creationId="{1721E676-B807-0B40-B72F-20C0DC2FED9C}"/>
          </ac:spMkLst>
        </pc:spChg>
        <pc:grpChg chg="mod">
          <ac:chgData name="Yanina Gonzalez" userId="83140962e0f7e18e" providerId="LiveId" clId="{53BDECB2-94D6-4EA6-B00D-294682611B82}" dt="2025-11-29T15:25:51.049" v="3339" actId="14100"/>
          <ac:grpSpMkLst>
            <pc:docMk/>
            <pc:sldMk cId="0" sldId="263"/>
            <ac:grpSpMk id="3" creationId="{00000000-0000-0000-0000-000000000000}"/>
          </ac:grpSpMkLst>
        </pc:grpChg>
        <pc:graphicFrameChg chg="add mod modGraphic">
          <ac:chgData name="Yanina Gonzalez" userId="83140962e0f7e18e" providerId="LiveId" clId="{53BDECB2-94D6-4EA6-B00D-294682611B82}" dt="2025-12-04T20:28:48.323" v="6605"/>
          <ac:graphicFrameMkLst>
            <pc:docMk/>
            <pc:sldMk cId="0" sldId="263"/>
            <ac:graphicFrameMk id="19" creationId="{9378CBF0-0173-B041-84A1-93475CD2BD97}"/>
          </ac:graphicFrameMkLst>
        </pc:graphicFrameChg>
        <pc:picChg chg="add mod ord">
          <ac:chgData name="Yanina Gonzalez" userId="83140962e0f7e18e" providerId="LiveId" clId="{53BDECB2-94D6-4EA6-B00D-294682611B82}" dt="2025-11-29T15:36:19.626" v="3370" actId="207"/>
          <ac:picMkLst>
            <pc:docMk/>
            <pc:sldMk cId="0" sldId="263"/>
            <ac:picMk id="22" creationId="{CB4B05F4-A05B-92CF-80D7-FE3F992D6463}"/>
          </ac:picMkLst>
        </pc:picChg>
        <pc:picChg chg="mod">
          <ac:chgData name="Yanina Gonzalez" userId="83140962e0f7e18e" providerId="LiveId" clId="{53BDECB2-94D6-4EA6-B00D-294682611B82}" dt="2025-11-29T15:36:11.277" v="3368" actId="1076"/>
          <ac:picMkLst>
            <pc:docMk/>
            <pc:sldMk cId="0" sldId="263"/>
            <ac:picMk id="48" creationId="{01F50D95-E79C-CCD6-CECC-7652774F32EF}"/>
          </ac:picMkLst>
        </pc:picChg>
        <pc:picChg chg="add mod">
          <ac:chgData name="Yanina Gonzalez" userId="83140962e0f7e18e" providerId="LiveId" clId="{53BDECB2-94D6-4EA6-B00D-294682611B82}" dt="2025-11-29T15:41:36.020" v="3382"/>
          <ac:picMkLst>
            <pc:docMk/>
            <pc:sldMk cId="0" sldId="263"/>
            <ac:picMk id="9218" creationId="{FA2E43A9-FD3A-95AD-0A6B-02CCC334175B}"/>
          </ac:picMkLst>
        </pc:picChg>
      </pc:sldChg>
      <pc:sldChg chg="addSp delSp modSp mod ord modNotesTx">
        <pc:chgData name="Yanina Gonzalez" userId="83140962e0f7e18e" providerId="LiveId" clId="{53BDECB2-94D6-4EA6-B00D-294682611B82}" dt="2025-11-29T15:44:33.483" v="3416" actId="14100"/>
        <pc:sldMkLst>
          <pc:docMk/>
          <pc:sldMk cId="0" sldId="266"/>
        </pc:sldMkLst>
        <pc:spChg chg="mod">
          <ac:chgData name="Yanina Gonzalez" userId="83140962e0f7e18e" providerId="LiveId" clId="{53BDECB2-94D6-4EA6-B00D-294682611B82}" dt="2025-11-26T15:44:30.275" v="777" actId="1076"/>
          <ac:spMkLst>
            <pc:docMk/>
            <pc:sldMk cId="0" sldId="266"/>
            <ac:spMk id="2" creationId="{00000000-0000-0000-0000-000000000000}"/>
          </ac:spMkLst>
        </pc:spChg>
        <pc:spChg chg="mod">
          <ac:chgData name="Yanina Gonzalez" userId="83140962e0f7e18e" providerId="LiveId" clId="{53BDECB2-94D6-4EA6-B00D-294682611B82}" dt="2025-11-29T15:44:01.353" v="3415" actId="1076"/>
          <ac:spMkLst>
            <pc:docMk/>
            <pc:sldMk cId="0" sldId="266"/>
            <ac:spMk id="11" creationId="{00000000-0000-0000-0000-000000000000}"/>
          </ac:spMkLst>
        </pc:spChg>
        <pc:spChg chg="add mod">
          <ac:chgData name="Yanina Gonzalez" userId="83140962e0f7e18e" providerId="LiveId" clId="{53BDECB2-94D6-4EA6-B00D-294682611B82}" dt="2025-11-29T15:44:33.483" v="3416" actId="14100"/>
          <ac:spMkLst>
            <pc:docMk/>
            <pc:sldMk cId="0" sldId="266"/>
            <ac:spMk id="14" creationId="{032B936F-2EF9-CFA8-7F96-58EBDA5F8979}"/>
          </ac:spMkLst>
        </pc:spChg>
        <pc:grpChg chg="mod">
          <ac:chgData name="Yanina Gonzalez" userId="83140962e0f7e18e" providerId="LiveId" clId="{53BDECB2-94D6-4EA6-B00D-294682611B82}" dt="2025-11-29T15:43:56.721" v="3414" actId="1076"/>
          <ac:grpSpMkLst>
            <pc:docMk/>
            <pc:sldMk cId="0" sldId="266"/>
            <ac:grpSpMk id="3" creationId="{00000000-0000-0000-0000-000000000000}"/>
          </ac:grpSpMkLst>
        </pc:grpChg>
        <pc:picChg chg="add mod">
          <ac:chgData name="Yanina Gonzalez" userId="83140962e0f7e18e" providerId="LiveId" clId="{53BDECB2-94D6-4EA6-B00D-294682611B82}" dt="2025-11-26T12:11:29.977" v="765" actId="1076"/>
          <ac:picMkLst>
            <pc:docMk/>
            <pc:sldMk cId="0" sldId="266"/>
            <ac:picMk id="12290" creationId="{B532A102-BA55-E86A-2469-28706195E86E}"/>
          </ac:picMkLst>
        </pc:picChg>
      </pc:sldChg>
      <pc:sldChg chg="addSp delSp modSp mod addAnim delAnim modAnim">
        <pc:chgData name="Yanina Gonzalez" userId="83140962e0f7e18e" providerId="LiveId" clId="{53BDECB2-94D6-4EA6-B00D-294682611B82}" dt="2025-12-02T16:36:00.516" v="6520" actId="1076"/>
        <pc:sldMkLst>
          <pc:docMk/>
          <pc:sldMk cId="0" sldId="267"/>
        </pc:sldMkLst>
        <pc:spChg chg="mod">
          <ac:chgData name="Yanina Gonzalez" userId="83140962e0f7e18e" providerId="LiveId" clId="{53BDECB2-94D6-4EA6-B00D-294682611B82}" dt="2025-11-30T21:02:39.362" v="5833" actId="6549"/>
          <ac:spMkLst>
            <pc:docMk/>
            <pc:sldMk cId="0" sldId="267"/>
            <ac:spMk id="9" creationId="{00000000-0000-0000-0000-000000000000}"/>
          </ac:spMkLst>
        </pc:spChg>
        <pc:spChg chg="mod">
          <ac:chgData name="Yanina Gonzalez" userId="83140962e0f7e18e" providerId="LiveId" clId="{53BDECB2-94D6-4EA6-B00D-294682611B82}" dt="2025-12-02T16:35:57.006" v="6519" actId="1076"/>
          <ac:spMkLst>
            <pc:docMk/>
            <pc:sldMk cId="0" sldId="267"/>
            <ac:spMk id="10" creationId="{00000000-0000-0000-0000-000000000000}"/>
          </ac:spMkLst>
        </pc:spChg>
        <pc:spChg chg="mod">
          <ac:chgData name="Yanina Gonzalez" userId="83140962e0f7e18e" providerId="LiveId" clId="{53BDECB2-94D6-4EA6-B00D-294682611B82}" dt="2025-12-02T16:36:00.516" v="6520" actId="1076"/>
          <ac:spMkLst>
            <pc:docMk/>
            <pc:sldMk cId="0" sldId="267"/>
            <ac:spMk id="11" creationId="{00000000-0000-0000-0000-000000000000}"/>
          </ac:spMkLst>
        </pc:spChg>
        <pc:grpChg chg="mod">
          <ac:chgData name="Yanina Gonzalez" userId="83140962e0f7e18e" providerId="LiveId" clId="{53BDECB2-94D6-4EA6-B00D-294682611B82}" dt="2025-12-02T16:35:30.314" v="6515" actId="1076"/>
          <ac:grpSpMkLst>
            <pc:docMk/>
            <pc:sldMk cId="0" sldId="267"/>
            <ac:grpSpMk id="3" creationId="{00000000-0000-0000-0000-000000000000}"/>
          </ac:grpSpMkLst>
        </pc:grpChg>
        <pc:picChg chg="add mod">
          <ac:chgData name="Yanina Gonzalez" userId="83140962e0f7e18e" providerId="LiveId" clId="{53BDECB2-94D6-4EA6-B00D-294682611B82}" dt="2025-11-30T21:05:38.874" v="5853" actId="14100"/>
          <ac:picMkLst>
            <pc:docMk/>
            <pc:sldMk cId="0" sldId="267"/>
            <ac:picMk id="12" creationId="{0FF842DF-51B1-0E83-CDD3-3BBDE2896B04}"/>
          </ac:picMkLst>
        </pc:picChg>
        <pc:picChg chg="add mod">
          <ac:chgData name="Yanina Gonzalez" userId="83140962e0f7e18e" providerId="LiveId" clId="{53BDECB2-94D6-4EA6-B00D-294682611B82}" dt="2025-11-30T21:07:34.979" v="5858" actId="1076"/>
          <ac:picMkLst>
            <pc:docMk/>
            <pc:sldMk cId="0" sldId="267"/>
            <ac:picMk id="13" creationId="{B79E3A0D-B963-9967-8031-AC09982B800E}"/>
          </ac:picMkLst>
        </pc:picChg>
        <pc:picChg chg="add mod">
          <ac:chgData name="Yanina Gonzalez" userId="83140962e0f7e18e" providerId="LiveId" clId="{53BDECB2-94D6-4EA6-B00D-294682611B82}" dt="2025-11-30T21:10:04.712" v="5865" actId="1076"/>
          <ac:picMkLst>
            <pc:docMk/>
            <pc:sldMk cId="0" sldId="267"/>
            <ac:picMk id="29698" creationId="{EBAFD61C-404A-B52E-7A25-2C20241BE079}"/>
          </ac:picMkLst>
        </pc:picChg>
        <pc:picChg chg="add mod">
          <ac:chgData name="Yanina Gonzalez" userId="83140962e0f7e18e" providerId="LiveId" clId="{53BDECB2-94D6-4EA6-B00D-294682611B82}" dt="2025-12-01T23:45:29.631" v="6453" actId="1035"/>
          <ac:picMkLst>
            <pc:docMk/>
            <pc:sldMk cId="0" sldId="267"/>
            <ac:picMk id="29700" creationId="{0ABE4322-5FE6-B961-D768-ADCFC939A291}"/>
          </ac:picMkLst>
        </pc:picChg>
      </pc:sldChg>
      <pc:sldChg chg="addSp delSp modSp mod modAnim">
        <pc:chgData name="Yanina Gonzalez" userId="83140962e0f7e18e" providerId="LiveId" clId="{53BDECB2-94D6-4EA6-B00D-294682611B82}" dt="2025-12-04T14:15:55.790" v="6538" actId="1076"/>
        <pc:sldMkLst>
          <pc:docMk/>
          <pc:sldMk cId="2651322135" sldId="270"/>
        </pc:sldMkLst>
        <pc:spChg chg="mod">
          <ac:chgData name="Yanina Gonzalez" userId="83140962e0f7e18e" providerId="LiveId" clId="{53BDECB2-94D6-4EA6-B00D-294682611B82}" dt="2025-11-26T02:28:22.388" v="43" actId="1076"/>
          <ac:spMkLst>
            <pc:docMk/>
            <pc:sldMk cId="2651322135" sldId="270"/>
            <ac:spMk id="4" creationId="{8E5DC0D2-F724-32A0-747F-7A521738F6C8}"/>
          </ac:spMkLst>
        </pc:spChg>
        <pc:spChg chg="mod">
          <ac:chgData name="Yanina Gonzalez" userId="83140962e0f7e18e" providerId="LiveId" clId="{53BDECB2-94D6-4EA6-B00D-294682611B82}" dt="2025-11-26T02:28:22.388" v="43" actId="1076"/>
          <ac:spMkLst>
            <pc:docMk/>
            <pc:sldMk cId="2651322135" sldId="270"/>
            <ac:spMk id="5" creationId="{5F17119E-F1E3-56BE-3EFA-016DDC05A97F}"/>
          </ac:spMkLst>
        </pc:spChg>
        <pc:spChg chg="mod">
          <ac:chgData name="Yanina Gonzalez" userId="83140962e0f7e18e" providerId="LiveId" clId="{53BDECB2-94D6-4EA6-B00D-294682611B82}" dt="2025-11-28T22:36:26.926" v="1973" actId="1076"/>
          <ac:spMkLst>
            <pc:docMk/>
            <pc:sldMk cId="2651322135" sldId="270"/>
            <ac:spMk id="11" creationId="{5375A20F-FDBF-28C3-6E2B-D7EF91638F21}"/>
          </ac:spMkLst>
        </pc:spChg>
        <pc:spChg chg="mod">
          <ac:chgData name="Yanina Gonzalez" userId="83140962e0f7e18e" providerId="LiveId" clId="{53BDECB2-94D6-4EA6-B00D-294682611B82}" dt="2025-11-28T22:36:26.926" v="1973" actId="1076"/>
          <ac:spMkLst>
            <pc:docMk/>
            <pc:sldMk cId="2651322135" sldId="270"/>
            <ac:spMk id="13" creationId="{C192AA3B-0EF8-6E37-9D23-433C13425EBA}"/>
          </ac:spMkLst>
        </pc:spChg>
        <pc:spChg chg="mod">
          <ac:chgData name="Yanina Gonzalez" userId="83140962e0f7e18e" providerId="LiveId" clId="{53BDECB2-94D6-4EA6-B00D-294682611B82}" dt="2025-11-28T22:36:26.926" v="1973" actId="1076"/>
          <ac:spMkLst>
            <pc:docMk/>
            <pc:sldMk cId="2651322135" sldId="270"/>
            <ac:spMk id="14" creationId="{B85EC31D-2709-2C3D-24F1-F686652F547A}"/>
          </ac:spMkLst>
        </pc:spChg>
        <pc:grpChg chg="mod ord">
          <ac:chgData name="Yanina Gonzalez" userId="83140962e0f7e18e" providerId="LiveId" clId="{53BDECB2-94D6-4EA6-B00D-294682611B82}" dt="2025-11-28T22:36:52.899" v="1974" actId="167"/>
          <ac:grpSpMkLst>
            <pc:docMk/>
            <pc:sldMk cId="2651322135" sldId="270"/>
            <ac:grpSpMk id="3" creationId="{2DBE4CC2-9E3A-FB55-5A34-EBD6B08274A6}"/>
          </ac:grpSpMkLst>
        </pc:grpChg>
        <pc:picChg chg="mod">
          <ac:chgData name="Yanina Gonzalez" userId="83140962e0f7e18e" providerId="LiveId" clId="{53BDECB2-94D6-4EA6-B00D-294682611B82}" dt="2025-12-04T14:11:15.369" v="6522" actId="1076"/>
          <ac:picMkLst>
            <pc:docMk/>
            <pc:sldMk cId="2651322135" sldId="270"/>
            <ac:picMk id="2050" creationId="{46066019-2F89-40C2-09E0-22AEE9F186A8}"/>
          </ac:picMkLst>
        </pc:picChg>
        <pc:picChg chg="mod">
          <ac:chgData name="Yanina Gonzalez" userId="83140962e0f7e18e" providerId="LiveId" clId="{53BDECB2-94D6-4EA6-B00D-294682611B82}" dt="2025-11-28T22:36:26.926" v="1973" actId="1076"/>
          <ac:picMkLst>
            <pc:docMk/>
            <pc:sldMk cId="2651322135" sldId="270"/>
            <ac:picMk id="2052" creationId="{33DF5C1D-CF62-A44B-5211-DACDC98337D8}"/>
          </ac:picMkLst>
        </pc:picChg>
        <pc:picChg chg="mod">
          <ac:chgData name="Yanina Gonzalez" userId="83140962e0f7e18e" providerId="LiveId" clId="{53BDECB2-94D6-4EA6-B00D-294682611B82}" dt="2025-12-04T14:11:19.333" v="6523" actId="1076"/>
          <ac:picMkLst>
            <pc:docMk/>
            <pc:sldMk cId="2651322135" sldId="270"/>
            <ac:picMk id="2054" creationId="{E6C6F0FA-E14D-1377-DCFD-4FD4BA7EED7C}"/>
          </ac:picMkLst>
        </pc:picChg>
        <pc:picChg chg="mod">
          <ac:chgData name="Yanina Gonzalez" userId="83140962e0f7e18e" providerId="LiveId" clId="{53BDECB2-94D6-4EA6-B00D-294682611B82}" dt="2025-12-04T14:15:55.790" v="6538" actId="1076"/>
          <ac:picMkLst>
            <pc:docMk/>
            <pc:sldMk cId="2651322135" sldId="270"/>
            <ac:picMk id="2056" creationId="{336FF20D-132E-0ABC-ACA3-BD32231CE55B}"/>
          </ac:picMkLst>
        </pc:picChg>
        <pc:picChg chg="mod">
          <ac:chgData name="Yanina Gonzalez" userId="83140962e0f7e18e" providerId="LiveId" clId="{53BDECB2-94D6-4EA6-B00D-294682611B82}" dt="2025-12-04T14:14:36.350" v="6535" actId="166"/>
          <ac:picMkLst>
            <pc:docMk/>
            <pc:sldMk cId="2651322135" sldId="270"/>
            <ac:picMk id="2058" creationId="{9262701A-FFC3-7A21-1D7E-6D5EAF7D948B}"/>
          </ac:picMkLst>
        </pc:picChg>
      </pc:sldChg>
      <pc:sldChg chg="addSp delSp modSp add mod ord delAnim modAnim modNotesTx">
        <pc:chgData name="Yanina Gonzalez" userId="83140962e0f7e18e" providerId="LiveId" clId="{53BDECB2-94D6-4EA6-B00D-294682611B82}" dt="2025-11-26T16:02:09.089" v="989" actId="478"/>
        <pc:sldMkLst>
          <pc:docMk/>
          <pc:sldMk cId="1307717801" sldId="271"/>
        </pc:sldMkLst>
        <pc:spChg chg="topLvl">
          <ac:chgData name="Yanina Gonzalez" userId="83140962e0f7e18e" providerId="LiveId" clId="{53BDECB2-94D6-4EA6-B00D-294682611B82}" dt="2025-11-26T10:55:06.873" v="84" actId="478"/>
          <ac:spMkLst>
            <pc:docMk/>
            <pc:sldMk cId="1307717801" sldId="271"/>
            <ac:spMk id="5" creationId="{628D2E83-38C4-1D0B-8581-6CA1746E0111}"/>
          </ac:spMkLst>
        </pc:spChg>
        <pc:spChg chg="mod">
          <ac:chgData name="Yanina Gonzalez" userId="83140962e0f7e18e" providerId="LiveId" clId="{53BDECB2-94D6-4EA6-B00D-294682611B82}" dt="2025-11-26T10:59:26.553" v="127" actId="1076"/>
          <ac:spMkLst>
            <pc:docMk/>
            <pc:sldMk cId="1307717801" sldId="271"/>
            <ac:spMk id="19" creationId="{C1D4FA86-3ACB-8E1A-56AC-FDF97C328ECC}"/>
          </ac:spMkLst>
        </pc:spChg>
        <pc:picChg chg="mod">
          <ac:chgData name="Yanina Gonzalez" userId="83140962e0f7e18e" providerId="LiveId" clId="{53BDECB2-94D6-4EA6-B00D-294682611B82}" dt="2025-11-26T10:58:27.632" v="116" actId="1076"/>
          <ac:picMkLst>
            <pc:docMk/>
            <pc:sldMk cId="1307717801" sldId="271"/>
            <ac:picMk id="3074" creationId="{614A59A3-EC21-8FFD-C969-1DEDC077BE37}"/>
          </ac:picMkLst>
        </pc:picChg>
        <pc:picChg chg="mod">
          <ac:chgData name="Yanina Gonzalez" userId="83140962e0f7e18e" providerId="LiveId" clId="{53BDECB2-94D6-4EA6-B00D-294682611B82}" dt="2025-11-26T10:55:33.237" v="93" actId="1076"/>
          <ac:picMkLst>
            <pc:docMk/>
            <pc:sldMk cId="1307717801" sldId="271"/>
            <ac:picMk id="3076" creationId="{8834D343-4D36-1DAE-1347-BB87471F4C4D}"/>
          </ac:picMkLst>
        </pc:picChg>
        <pc:picChg chg="mod">
          <ac:chgData name="Yanina Gonzalez" userId="83140962e0f7e18e" providerId="LiveId" clId="{53BDECB2-94D6-4EA6-B00D-294682611B82}" dt="2025-11-26T10:58:54.581" v="122" actId="1076"/>
          <ac:picMkLst>
            <pc:docMk/>
            <pc:sldMk cId="1307717801" sldId="271"/>
            <ac:picMk id="3078" creationId="{52339E09-064C-9449-17BC-B619F937F3A8}"/>
          </ac:picMkLst>
        </pc:picChg>
        <pc:picChg chg="add mod">
          <ac:chgData name="Yanina Gonzalez" userId="83140962e0f7e18e" providerId="LiveId" clId="{53BDECB2-94D6-4EA6-B00D-294682611B82}" dt="2025-11-26T10:59:16.247" v="126" actId="14100"/>
          <ac:picMkLst>
            <pc:docMk/>
            <pc:sldMk cId="1307717801" sldId="271"/>
            <ac:picMk id="6146" creationId="{8EDD417C-0C3F-F5DF-BAB8-C0CAFF526493}"/>
          </ac:picMkLst>
        </pc:picChg>
      </pc:sldChg>
      <pc:sldChg chg="addSp delSp modSp add mod addAnim delAnim modAnim modNotesTx">
        <pc:chgData name="Yanina Gonzalez" userId="83140962e0f7e18e" providerId="LiveId" clId="{53BDECB2-94D6-4EA6-B00D-294682611B82}" dt="2025-12-04T15:20:06.167" v="6582"/>
        <pc:sldMkLst>
          <pc:docMk/>
          <pc:sldMk cId="2459485571" sldId="272"/>
        </pc:sldMkLst>
        <pc:spChg chg="mod">
          <ac:chgData name="Yanina Gonzalez" userId="83140962e0f7e18e" providerId="LiveId" clId="{53BDECB2-94D6-4EA6-B00D-294682611B82}" dt="2025-11-30T21:17:49.223" v="5921"/>
          <ac:spMkLst>
            <pc:docMk/>
            <pc:sldMk cId="2459485571" sldId="272"/>
            <ac:spMk id="17" creationId="{AE4A312C-A559-4192-853C-810D32E1E461}"/>
          </ac:spMkLst>
        </pc:spChg>
        <pc:spChg chg="add mod">
          <ac:chgData name="Yanina Gonzalez" userId="83140962e0f7e18e" providerId="LiveId" clId="{53BDECB2-94D6-4EA6-B00D-294682611B82}" dt="2025-11-28T23:45:22.733" v="2235" actId="164"/>
          <ac:spMkLst>
            <pc:docMk/>
            <pc:sldMk cId="2459485571" sldId="272"/>
            <ac:spMk id="20" creationId="{89928008-3625-BD85-4D0E-A9F7D6C8AC58}"/>
          </ac:spMkLst>
        </pc:spChg>
        <pc:spChg chg="mod">
          <ac:chgData name="Yanina Gonzalez" userId="83140962e0f7e18e" providerId="LiveId" clId="{53BDECB2-94D6-4EA6-B00D-294682611B82}" dt="2025-11-28T23:07:24.740" v="2011" actId="1076"/>
          <ac:spMkLst>
            <pc:docMk/>
            <pc:sldMk cId="2459485571" sldId="272"/>
            <ac:spMk id="23" creationId="{FD2B3B0B-594C-333B-D311-5572326728D8}"/>
          </ac:spMkLst>
        </pc:spChg>
        <pc:spChg chg="add mod">
          <ac:chgData name="Yanina Gonzalez" userId="83140962e0f7e18e" providerId="LiveId" clId="{53BDECB2-94D6-4EA6-B00D-294682611B82}" dt="2025-12-04T15:06:54.592" v="6565" actId="165"/>
          <ac:spMkLst>
            <pc:docMk/>
            <pc:sldMk cId="2459485571" sldId="272"/>
            <ac:spMk id="24" creationId="{37F81A8C-F428-8561-3A34-A3E662C658AD}"/>
          </ac:spMkLst>
        </pc:spChg>
        <pc:spChg chg="add mod ord">
          <ac:chgData name="Yanina Gonzalez" userId="83140962e0f7e18e" providerId="LiveId" clId="{53BDECB2-94D6-4EA6-B00D-294682611B82}" dt="2025-12-04T15:06:54.592" v="6565" actId="165"/>
          <ac:spMkLst>
            <pc:docMk/>
            <pc:sldMk cId="2459485571" sldId="272"/>
            <ac:spMk id="25" creationId="{ABB61125-1A42-0005-5DC6-0E56EA360868}"/>
          </ac:spMkLst>
        </pc:spChg>
        <pc:spChg chg="add mod modVis">
          <ac:chgData name="Yanina Gonzalez" userId="83140962e0f7e18e" providerId="LiveId" clId="{53BDECB2-94D6-4EA6-B00D-294682611B82}" dt="2025-12-04T15:06:54.592" v="6565" actId="165"/>
          <ac:spMkLst>
            <pc:docMk/>
            <pc:sldMk cId="2459485571" sldId="272"/>
            <ac:spMk id="31" creationId="{C1657627-724C-1C6A-C05B-151517FB7C8B}"/>
          </ac:spMkLst>
        </pc:spChg>
        <pc:spChg chg="add mod modVis">
          <ac:chgData name="Yanina Gonzalez" userId="83140962e0f7e18e" providerId="LiveId" clId="{53BDECB2-94D6-4EA6-B00D-294682611B82}" dt="2025-12-04T15:06:54.592" v="6565" actId="165"/>
          <ac:spMkLst>
            <pc:docMk/>
            <pc:sldMk cId="2459485571" sldId="272"/>
            <ac:spMk id="32" creationId="{F1CCF574-60A9-FA4D-9066-542CEE874785}"/>
          </ac:spMkLst>
        </pc:spChg>
        <pc:spChg chg="add mod modVis">
          <ac:chgData name="Yanina Gonzalez" userId="83140962e0f7e18e" providerId="LiveId" clId="{53BDECB2-94D6-4EA6-B00D-294682611B82}" dt="2025-12-04T15:06:54.592" v="6565" actId="165"/>
          <ac:spMkLst>
            <pc:docMk/>
            <pc:sldMk cId="2459485571" sldId="272"/>
            <ac:spMk id="34" creationId="{DEE6D262-C956-DC58-6446-A6AB27FE3FC0}"/>
          </ac:spMkLst>
        </pc:spChg>
        <pc:spChg chg="add mod modVis">
          <ac:chgData name="Yanina Gonzalez" userId="83140962e0f7e18e" providerId="LiveId" clId="{53BDECB2-94D6-4EA6-B00D-294682611B82}" dt="2025-12-04T15:06:54.592" v="6565" actId="165"/>
          <ac:spMkLst>
            <pc:docMk/>
            <pc:sldMk cId="2459485571" sldId="272"/>
            <ac:spMk id="35" creationId="{BD426DC0-B6AC-A2CA-4E08-AFC8DAF54547}"/>
          </ac:spMkLst>
        </pc:spChg>
        <pc:spChg chg="add mod ord">
          <ac:chgData name="Yanina Gonzalez" userId="83140962e0f7e18e" providerId="LiveId" clId="{53BDECB2-94D6-4EA6-B00D-294682611B82}" dt="2025-11-28T23:45:22.733" v="2235" actId="164"/>
          <ac:spMkLst>
            <pc:docMk/>
            <pc:sldMk cId="2459485571" sldId="272"/>
            <ac:spMk id="36" creationId="{FA82CBAB-4AE8-284E-5E0B-AA487173D060}"/>
          </ac:spMkLst>
        </pc:spChg>
        <pc:spChg chg="add mod modVis">
          <ac:chgData name="Yanina Gonzalez" userId="83140962e0f7e18e" providerId="LiveId" clId="{53BDECB2-94D6-4EA6-B00D-294682611B82}" dt="2025-12-01T17:26:00.910" v="6409" actId="14429"/>
          <ac:spMkLst>
            <pc:docMk/>
            <pc:sldMk cId="2459485571" sldId="272"/>
            <ac:spMk id="43" creationId="{A91F5078-F45A-8CAF-1C77-6A6222657B97}"/>
          </ac:spMkLst>
        </pc:spChg>
        <pc:spChg chg="add mod modVis">
          <ac:chgData name="Yanina Gonzalez" userId="83140962e0f7e18e" providerId="LiveId" clId="{53BDECB2-94D6-4EA6-B00D-294682611B82}" dt="2025-12-01T17:25:35.820" v="6405" actId="14429"/>
          <ac:spMkLst>
            <pc:docMk/>
            <pc:sldMk cId="2459485571" sldId="272"/>
            <ac:spMk id="44" creationId="{8FB1DA08-DBBF-2742-0520-ABC0B95FBA79}"/>
          </ac:spMkLst>
        </pc:spChg>
        <pc:spChg chg="add mod modVis">
          <ac:chgData name="Yanina Gonzalez" userId="83140962e0f7e18e" providerId="LiveId" clId="{53BDECB2-94D6-4EA6-B00D-294682611B82}" dt="2025-12-01T17:25:33.773" v="6403" actId="14429"/>
          <ac:spMkLst>
            <pc:docMk/>
            <pc:sldMk cId="2459485571" sldId="272"/>
            <ac:spMk id="45" creationId="{465FBF70-4761-53E2-C5A8-0964B1BAC1FE}"/>
          </ac:spMkLst>
        </pc:spChg>
        <pc:spChg chg="add mod modVis">
          <ac:chgData name="Yanina Gonzalez" userId="83140962e0f7e18e" providerId="LiveId" clId="{53BDECB2-94D6-4EA6-B00D-294682611B82}" dt="2025-12-01T17:25:30.920" v="6401" actId="14429"/>
          <ac:spMkLst>
            <pc:docMk/>
            <pc:sldMk cId="2459485571" sldId="272"/>
            <ac:spMk id="46" creationId="{571087FE-7D41-C9A7-A516-581E8ABC5A20}"/>
          </ac:spMkLst>
        </pc:spChg>
        <pc:grpChg chg="add mod topLvl modVis">
          <ac:chgData name="Yanina Gonzalez" userId="83140962e0f7e18e" providerId="LiveId" clId="{53BDECB2-94D6-4EA6-B00D-294682611B82}" dt="2025-12-04T15:06:54.592" v="6565" actId="165"/>
          <ac:grpSpMkLst>
            <pc:docMk/>
            <pc:sldMk cId="2459485571" sldId="272"/>
            <ac:grpSpMk id="30" creationId="{E6160571-616E-5112-1BC6-14EB5050083D}"/>
          </ac:grpSpMkLst>
        </pc:grpChg>
        <pc:grpChg chg="add mod modVis">
          <ac:chgData name="Yanina Gonzalez" userId="83140962e0f7e18e" providerId="LiveId" clId="{53BDECB2-94D6-4EA6-B00D-294682611B82}" dt="2025-12-01T17:26:05.963" v="6413" actId="14429"/>
          <ac:grpSpMkLst>
            <pc:docMk/>
            <pc:sldMk cId="2459485571" sldId="272"/>
            <ac:grpSpMk id="33" creationId="{E1086D5E-E2FD-A092-0A10-E6881DAB8FB3}"/>
          </ac:grpSpMkLst>
        </pc:grpChg>
        <pc:grpChg chg="add mod ord modVis">
          <ac:chgData name="Yanina Gonzalez" userId="83140962e0f7e18e" providerId="LiveId" clId="{53BDECB2-94D6-4EA6-B00D-294682611B82}" dt="2025-12-04T15:06:54.592" v="6565" actId="165"/>
          <ac:grpSpMkLst>
            <pc:docMk/>
            <pc:sldMk cId="2459485571" sldId="272"/>
            <ac:grpSpMk id="37" creationId="{94BA515D-4C9F-1BDF-843D-B73CD0D3DA4E}"/>
          </ac:grpSpMkLst>
        </pc:grpChg>
        <pc:grpChg chg="add mod topLvl modVis">
          <ac:chgData name="Yanina Gonzalez" userId="83140962e0f7e18e" providerId="LiveId" clId="{53BDECB2-94D6-4EA6-B00D-294682611B82}" dt="2025-12-04T15:06:54.592" v="6565" actId="165"/>
          <ac:grpSpMkLst>
            <pc:docMk/>
            <pc:sldMk cId="2459485571" sldId="272"/>
            <ac:grpSpMk id="38" creationId="{54ACC7D6-B396-2F45-186E-FF9E87A14BA8}"/>
          </ac:grpSpMkLst>
        </pc:grpChg>
        <pc:grpChg chg="add mod modVis">
          <ac:chgData name="Yanina Gonzalez" userId="83140962e0f7e18e" providerId="LiveId" clId="{53BDECB2-94D6-4EA6-B00D-294682611B82}" dt="2025-12-01T17:27:50.339" v="6446" actId="33935"/>
          <ac:grpSpMkLst>
            <pc:docMk/>
            <pc:sldMk cId="2459485571" sldId="272"/>
            <ac:grpSpMk id="40" creationId="{547A8EF5-02C9-E240-0AD7-E26DB5CFCA59}"/>
          </ac:grpSpMkLst>
        </pc:grpChg>
        <pc:grpChg chg="mod modVis">
          <ac:chgData name="Yanina Gonzalez" userId="83140962e0f7e18e" providerId="LiveId" clId="{53BDECB2-94D6-4EA6-B00D-294682611B82}" dt="2025-12-01T17:27:50.339" v="6446" actId="33935"/>
          <ac:grpSpMkLst>
            <pc:docMk/>
            <pc:sldMk cId="2459485571" sldId="272"/>
            <ac:grpSpMk id="8396" creationId="{9FC5A900-F957-6B96-04C0-806AFDAC6D2B}"/>
          </ac:grpSpMkLst>
        </pc:grpChg>
        <pc:graphicFrameChg chg="add mod modGraphic">
          <ac:chgData name="Yanina Gonzalez" userId="83140962e0f7e18e" providerId="LiveId" clId="{53BDECB2-94D6-4EA6-B00D-294682611B82}" dt="2025-11-28T23:45:22.733" v="2235" actId="164"/>
          <ac:graphicFrameMkLst>
            <pc:docMk/>
            <pc:sldMk cId="2459485571" sldId="272"/>
            <ac:graphicFrameMk id="18" creationId="{30A720DC-D405-17B5-827B-18EBA1EEAB54}"/>
          </ac:graphicFrameMkLst>
        </pc:graphicFrameChg>
        <pc:graphicFrameChg chg="add mod modVis modGraphic">
          <ac:chgData name="Yanina Gonzalez" userId="83140962e0f7e18e" providerId="LiveId" clId="{53BDECB2-94D6-4EA6-B00D-294682611B82}" dt="2025-12-04T15:06:54.592" v="6565" actId="165"/>
          <ac:graphicFrameMkLst>
            <pc:docMk/>
            <pc:sldMk cId="2459485571" sldId="272"/>
            <ac:graphicFrameMk id="22" creationId="{CDD5B015-A009-1B06-A4E8-049B5C0904C7}"/>
          </ac:graphicFrameMkLst>
        </pc:graphicFrameChg>
        <pc:picChg chg="add mod modVis">
          <ac:chgData name="Yanina Gonzalez" userId="83140962e0f7e18e" providerId="LiveId" clId="{53BDECB2-94D6-4EA6-B00D-294682611B82}" dt="2025-11-30T21:19:46.770" v="5975" actId="14429"/>
          <ac:picMkLst>
            <pc:docMk/>
            <pc:sldMk cId="2459485571" sldId="272"/>
            <ac:picMk id="8196" creationId="{7D00D820-DAD1-6333-2B18-C0083A1DFD8B}"/>
          </ac:picMkLst>
        </pc:picChg>
      </pc:sldChg>
      <pc:sldChg chg="addSp delSp modSp add mod delAnim modAnim modNotesTx">
        <pc:chgData name="Yanina Gonzalez" userId="83140962e0f7e18e" providerId="LiveId" clId="{53BDECB2-94D6-4EA6-B00D-294682611B82}" dt="2025-12-02T11:07:19.093" v="6461"/>
        <pc:sldMkLst>
          <pc:docMk/>
          <pc:sldMk cId="3753223444" sldId="273"/>
        </pc:sldMkLst>
        <pc:spChg chg="mod modVis">
          <ac:chgData name="Yanina Gonzalez" userId="83140962e0f7e18e" providerId="LiveId" clId="{53BDECB2-94D6-4EA6-B00D-294682611B82}" dt="2025-11-30T21:41:48.162" v="6272" actId="14429"/>
          <ac:spMkLst>
            <pc:docMk/>
            <pc:sldMk cId="3753223444" sldId="273"/>
            <ac:spMk id="2" creationId="{34CFBC60-107B-DC23-9C48-CD69DBBAB78D}"/>
          </ac:spMkLst>
        </pc:spChg>
        <pc:spChg chg="mod">
          <ac:chgData name="Yanina Gonzalez" userId="83140962e0f7e18e" providerId="LiveId" clId="{53BDECB2-94D6-4EA6-B00D-294682611B82}" dt="2025-11-26T11:36:20.864" v="459" actId="20577"/>
          <ac:spMkLst>
            <pc:docMk/>
            <pc:sldMk cId="3753223444" sldId="273"/>
            <ac:spMk id="9" creationId="{4817E6E6-4FF9-A1CB-E81F-7A30C86FA810}"/>
          </ac:spMkLst>
        </pc:spChg>
        <pc:spChg chg="add mod">
          <ac:chgData name="Yanina Gonzalez" userId="83140962e0f7e18e" providerId="LiveId" clId="{53BDECB2-94D6-4EA6-B00D-294682611B82}" dt="2025-11-29T15:32:02.258" v="3358"/>
          <ac:spMkLst>
            <pc:docMk/>
            <pc:sldMk cId="3753223444" sldId="273"/>
            <ac:spMk id="12" creationId="{9432C355-1C76-3DBA-055B-69A3EB11CF36}"/>
          </ac:spMkLst>
        </pc:spChg>
        <pc:spChg chg="add mod">
          <ac:chgData name="Yanina Gonzalez" userId="83140962e0f7e18e" providerId="LiveId" clId="{53BDECB2-94D6-4EA6-B00D-294682611B82}" dt="2025-11-29T15:32:02.258" v="3358"/>
          <ac:spMkLst>
            <pc:docMk/>
            <pc:sldMk cId="3753223444" sldId="273"/>
            <ac:spMk id="13" creationId="{4B3698FA-98B4-E88E-0A7E-44E4A6895176}"/>
          </ac:spMkLst>
        </pc:spChg>
        <pc:picChg chg="add mod">
          <ac:chgData name="Yanina Gonzalez" userId="83140962e0f7e18e" providerId="LiveId" clId="{53BDECB2-94D6-4EA6-B00D-294682611B82}" dt="2025-11-26T11:37:01.010" v="467" actId="1076"/>
          <ac:picMkLst>
            <pc:docMk/>
            <pc:sldMk cId="3753223444" sldId="273"/>
            <ac:picMk id="10244" creationId="{80537C23-5A37-ED38-373D-79B31379C4BB}"/>
          </ac:picMkLst>
        </pc:picChg>
        <pc:picChg chg="add mod modVis">
          <ac:chgData name="Yanina Gonzalez" userId="83140962e0f7e18e" providerId="LiveId" clId="{53BDECB2-94D6-4EA6-B00D-294682611B82}" dt="2025-11-30T21:41:49.303" v="6273" actId="14429"/>
          <ac:picMkLst>
            <pc:docMk/>
            <pc:sldMk cId="3753223444" sldId="273"/>
            <ac:picMk id="10246" creationId="{55C1DBD1-4C02-44CC-C625-ABFC10B8F41D}"/>
          </ac:picMkLst>
        </pc:picChg>
      </pc:sldChg>
      <pc:sldChg chg="addSp delSp modSp add mod ord delAnim modAnim modNotesTx">
        <pc:chgData name="Yanina Gonzalez" userId="83140962e0f7e18e" providerId="LiveId" clId="{53BDECB2-94D6-4EA6-B00D-294682611B82}" dt="2025-11-29T15:11:45.428" v="2907" actId="478"/>
        <pc:sldMkLst>
          <pc:docMk/>
          <pc:sldMk cId="769834498" sldId="274"/>
        </pc:sldMkLst>
        <pc:spChg chg="mod">
          <ac:chgData name="Yanina Gonzalez" userId="83140962e0f7e18e" providerId="LiveId" clId="{53BDECB2-94D6-4EA6-B00D-294682611B82}" dt="2025-11-29T15:08:57.118" v="2885"/>
          <ac:spMkLst>
            <pc:docMk/>
            <pc:sldMk cId="769834498" sldId="274"/>
            <ac:spMk id="8" creationId="{4975085E-5AA3-6F1E-2AA4-A7CBE8369CCC}"/>
          </ac:spMkLst>
        </pc:spChg>
        <pc:spChg chg="mod ord">
          <ac:chgData name="Yanina Gonzalez" userId="83140962e0f7e18e" providerId="LiveId" clId="{53BDECB2-94D6-4EA6-B00D-294682611B82}" dt="2025-11-29T15:10:23.372" v="2896" actId="14100"/>
          <ac:spMkLst>
            <pc:docMk/>
            <pc:sldMk cId="769834498" sldId="274"/>
            <ac:spMk id="9" creationId="{92890D3B-D8CD-C1C2-8FCF-D38666A4A5AA}"/>
          </ac:spMkLst>
        </pc:spChg>
        <pc:spChg chg="mod">
          <ac:chgData name="Yanina Gonzalez" userId="83140962e0f7e18e" providerId="LiveId" clId="{53BDECB2-94D6-4EA6-B00D-294682611B82}" dt="2025-11-29T15:08:57.118" v="2885"/>
          <ac:spMkLst>
            <pc:docMk/>
            <pc:sldMk cId="769834498" sldId="274"/>
            <ac:spMk id="12" creationId="{804DFBE4-9350-27FC-D5DC-66B9BB71C9DF}"/>
          </ac:spMkLst>
        </pc:spChg>
        <pc:spChg chg="add mod">
          <ac:chgData name="Yanina Gonzalez" userId="83140962e0f7e18e" providerId="LiveId" clId="{53BDECB2-94D6-4EA6-B00D-294682611B82}" dt="2025-11-29T15:11:16.384" v="2906" actId="14100"/>
          <ac:spMkLst>
            <pc:docMk/>
            <pc:sldMk cId="769834498" sldId="274"/>
            <ac:spMk id="13" creationId="{11D858B5-087D-B4A4-ACF3-F9C96532683C}"/>
          </ac:spMkLst>
        </pc:spChg>
        <pc:grpChg chg="add mod">
          <ac:chgData name="Yanina Gonzalez" userId="83140962e0f7e18e" providerId="LiveId" clId="{53BDECB2-94D6-4EA6-B00D-294682611B82}" dt="2025-11-29T15:08:59.712" v="2886" actId="14100"/>
          <ac:grpSpMkLst>
            <pc:docMk/>
            <pc:sldMk cId="769834498" sldId="274"/>
            <ac:grpSpMk id="7" creationId="{103C75D9-1112-DDB5-6346-8B4C00C427EB}"/>
          </ac:grpSpMkLst>
        </pc:grpChg>
        <pc:picChg chg="add mod">
          <ac:chgData name="Yanina Gonzalez" userId="83140962e0f7e18e" providerId="LiveId" clId="{53BDECB2-94D6-4EA6-B00D-294682611B82}" dt="2025-11-29T15:10:28.408" v="2897" actId="1076"/>
          <ac:picMkLst>
            <pc:docMk/>
            <pc:sldMk cId="769834498" sldId="274"/>
            <ac:picMk id="11266" creationId="{3FE2CA77-9EF6-6726-7BE2-E7E2881D8B74}"/>
          </ac:picMkLst>
        </pc:picChg>
        <pc:picChg chg="add mod">
          <ac:chgData name="Yanina Gonzalez" userId="83140962e0f7e18e" providerId="LiveId" clId="{53BDECB2-94D6-4EA6-B00D-294682611B82}" dt="2025-11-29T15:10:39.512" v="2902" actId="1076"/>
          <ac:picMkLst>
            <pc:docMk/>
            <pc:sldMk cId="769834498" sldId="274"/>
            <ac:picMk id="11268" creationId="{39665313-5D4A-8250-D2DF-84799C44C36A}"/>
          </ac:picMkLst>
        </pc:picChg>
      </pc:sldChg>
      <pc:sldChg chg="addSp delSp modSp add mod ord modAnim modNotesTx">
        <pc:chgData name="Yanina Gonzalez" userId="83140962e0f7e18e" providerId="LiveId" clId="{53BDECB2-94D6-4EA6-B00D-294682611B82}" dt="2025-11-29T16:06:53.286" v="3535"/>
        <pc:sldMkLst>
          <pc:docMk/>
          <pc:sldMk cId="2621320357" sldId="276"/>
        </pc:sldMkLst>
        <pc:spChg chg="mod ord">
          <ac:chgData name="Yanina Gonzalez" userId="83140962e0f7e18e" providerId="LiveId" clId="{53BDECB2-94D6-4EA6-B00D-294682611B82}" dt="2025-11-26T15:51:58.245" v="884" actId="166"/>
          <ac:spMkLst>
            <pc:docMk/>
            <pc:sldMk cId="2621320357" sldId="276"/>
            <ac:spMk id="2" creationId="{C58A1452-9357-E885-C20F-3858B9E44822}"/>
          </ac:spMkLst>
        </pc:spChg>
        <pc:spChg chg="add mod">
          <ac:chgData name="Yanina Gonzalez" userId="83140962e0f7e18e" providerId="LiveId" clId="{53BDECB2-94D6-4EA6-B00D-294682611B82}" dt="2025-11-29T15:52:55.228" v="3512" actId="403"/>
          <ac:spMkLst>
            <pc:docMk/>
            <pc:sldMk cId="2621320357" sldId="276"/>
            <ac:spMk id="8" creationId="{1E6CF02D-10AA-3A78-28CA-E3A0168D3876}"/>
          </ac:spMkLst>
        </pc:spChg>
        <pc:spChg chg="mod">
          <ac:chgData name="Yanina Gonzalez" userId="83140962e0f7e18e" providerId="LiveId" clId="{53BDECB2-94D6-4EA6-B00D-294682611B82}" dt="2025-11-26T16:00:40.615" v="983" actId="20577"/>
          <ac:spMkLst>
            <pc:docMk/>
            <pc:sldMk cId="2621320357" sldId="276"/>
            <ac:spMk id="9" creationId="{83EEB866-35F2-3B75-35C8-EF48137A4A2D}"/>
          </ac:spMkLst>
        </pc:spChg>
        <pc:grpChg chg="mod">
          <ac:chgData name="Yanina Gonzalez" userId="83140962e0f7e18e" providerId="LiveId" clId="{53BDECB2-94D6-4EA6-B00D-294682611B82}" dt="2025-11-26T15:46:33.399" v="834" actId="14100"/>
          <ac:grpSpMkLst>
            <pc:docMk/>
            <pc:sldMk cId="2621320357" sldId="276"/>
            <ac:grpSpMk id="3" creationId="{0BE35EBC-3028-0E86-0D4C-359B3DF8E5EC}"/>
          </ac:grpSpMkLst>
        </pc:grpChg>
        <pc:graphicFrameChg chg="add mod modGraphic">
          <ac:chgData name="Yanina Gonzalez" userId="83140962e0f7e18e" providerId="LiveId" clId="{53BDECB2-94D6-4EA6-B00D-294682611B82}" dt="2025-11-29T15:55:20.449" v="3519" actId="2710"/>
          <ac:graphicFrameMkLst>
            <pc:docMk/>
            <pc:sldMk cId="2621320357" sldId="276"/>
            <ac:graphicFrameMk id="7" creationId="{1EB1B245-7E47-A66C-12B4-4902EC1AEB37}"/>
          </ac:graphicFrameMkLst>
        </pc:graphicFrameChg>
        <pc:graphicFrameChg chg="add mod modGraphic">
          <ac:chgData name="Yanina Gonzalez" userId="83140962e0f7e18e" providerId="LiveId" clId="{53BDECB2-94D6-4EA6-B00D-294682611B82}" dt="2025-11-29T16:06:40.191" v="3534" actId="1076"/>
          <ac:graphicFrameMkLst>
            <pc:docMk/>
            <pc:sldMk cId="2621320357" sldId="276"/>
            <ac:graphicFrameMk id="10" creationId="{9CD6EF1F-D4FB-A6A7-2962-C4E8BD544C12}"/>
          </ac:graphicFrameMkLst>
        </pc:graphicFrameChg>
        <pc:picChg chg="add mod">
          <ac:chgData name="Yanina Gonzalez" userId="83140962e0f7e18e" providerId="LiveId" clId="{53BDECB2-94D6-4EA6-B00D-294682611B82}" dt="2025-11-29T15:46:42.718" v="3420" actId="1076"/>
          <ac:picMkLst>
            <pc:docMk/>
            <pc:sldMk cId="2621320357" sldId="276"/>
            <ac:picMk id="13314" creationId="{6557BBC4-A858-7D77-369E-52289875CB6D}"/>
          </ac:picMkLst>
        </pc:picChg>
        <pc:picChg chg="add mod">
          <ac:chgData name="Yanina Gonzalez" userId="83140962e0f7e18e" providerId="LiveId" clId="{53BDECB2-94D6-4EA6-B00D-294682611B82}" dt="2025-11-29T15:47:16.890" v="3430" actId="1076"/>
          <ac:picMkLst>
            <pc:docMk/>
            <pc:sldMk cId="2621320357" sldId="276"/>
            <ac:picMk id="13316" creationId="{7571DEA9-60BB-8518-3670-5926B92DFC6F}"/>
          </ac:picMkLst>
        </pc:picChg>
        <pc:picChg chg="add mod">
          <ac:chgData name="Yanina Gonzalez" userId="83140962e0f7e18e" providerId="LiveId" clId="{53BDECB2-94D6-4EA6-B00D-294682611B82}" dt="2025-11-29T15:47:13.950" v="3429" actId="1076"/>
          <ac:picMkLst>
            <pc:docMk/>
            <pc:sldMk cId="2621320357" sldId="276"/>
            <ac:picMk id="13318" creationId="{6881028D-E380-3AA8-E739-8A7C64355DCB}"/>
          </ac:picMkLst>
        </pc:picChg>
        <pc:picChg chg="add mod">
          <ac:chgData name="Yanina Gonzalez" userId="83140962e0f7e18e" providerId="LiveId" clId="{53BDECB2-94D6-4EA6-B00D-294682611B82}" dt="2025-11-29T15:55:38.391" v="3520" actId="171"/>
          <ac:picMkLst>
            <pc:docMk/>
            <pc:sldMk cId="2621320357" sldId="276"/>
            <ac:picMk id="13320" creationId="{0F484765-5C0F-FB78-F674-4BCD62285256}"/>
          </ac:picMkLst>
        </pc:picChg>
        <pc:picChg chg="add mod">
          <ac:chgData name="Yanina Gonzalez" userId="83140962e0f7e18e" providerId="LiveId" clId="{53BDECB2-94D6-4EA6-B00D-294682611B82}" dt="2025-11-29T15:57:14.919" v="3525" actId="1076"/>
          <ac:picMkLst>
            <pc:docMk/>
            <pc:sldMk cId="2621320357" sldId="276"/>
            <ac:picMk id="13322" creationId="{990EC33E-CB26-3AFB-7588-76B75440BA45}"/>
          </ac:picMkLst>
        </pc:picChg>
      </pc:sldChg>
      <pc:sldChg chg="addSp delSp modSp add mod addAnim delAnim modAnim modNotesTx">
        <pc:chgData name="Yanina Gonzalez" userId="83140962e0f7e18e" providerId="LiveId" clId="{53BDECB2-94D6-4EA6-B00D-294682611B82}" dt="2025-12-05T02:24:39.638" v="6611"/>
        <pc:sldMkLst>
          <pc:docMk/>
          <pc:sldMk cId="1277277044" sldId="277"/>
        </pc:sldMkLst>
        <pc:spChg chg="mod ord modVis">
          <ac:chgData name="Yanina Gonzalez" userId="83140962e0f7e18e" providerId="LiveId" clId="{53BDECB2-94D6-4EA6-B00D-294682611B82}" dt="2025-11-29T18:07:54.276" v="3834" actId="167"/>
          <ac:spMkLst>
            <pc:docMk/>
            <pc:sldMk cId="1277277044" sldId="277"/>
            <ac:spMk id="2" creationId="{48A5ED53-5E9F-A6AE-E411-3A5C40BE0F5E}"/>
          </ac:spMkLst>
        </pc:spChg>
        <pc:spChg chg="mod modVis">
          <ac:chgData name="Yanina Gonzalez" userId="83140962e0f7e18e" providerId="LiveId" clId="{53BDECB2-94D6-4EA6-B00D-294682611B82}" dt="2025-11-29T18:07:10.514" v="3831" actId="33935"/>
          <ac:spMkLst>
            <pc:docMk/>
            <pc:sldMk cId="1277277044" sldId="277"/>
            <ac:spMk id="6" creationId="{11E650DB-F8BC-586E-A33C-1495BCFA7DE1}"/>
          </ac:spMkLst>
        </pc:spChg>
        <pc:spChg chg="add mod ord modVis">
          <ac:chgData name="Yanina Gonzalez" userId="83140962e0f7e18e" providerId="LiveId" clId="{53BDECB2-94D6-4EA6-B00D-294682611B82}" dt="2025-11-29T18:07:10.514" v="3831" actId="33935"/>
          <ac:spMkLst>
            <pc:docMk/>
            <pc:sldMk cId="1277277044" sldId="277"/>
            <ac:spMk id="7" creationId="{ABAF103D-B0FE-6DE4-C00B-81229692AF07}"/>
          </ac:spMkLst>
        </pc:spChg>
        <pc:spChg chg="add mod modVis">
          <ac:chgData name="Yanina Gonzalez" userId="83140962e0f7e18e" providerId="LiveId" clId="{53BDECB2-94D6-4EA6-B00D-294682611B82}" dt="2025-11-29T18:07:10.514" v="3831" actId="33935"/>
          <ac:spMkLst>
            <pc:docMk/>
            <pc:sldMk cId="1277277044" sldId="277"/>
            <ac:spMk id="8" creationId="{1CD6E741-29D0-0A38-9712-50C5D11374B3}"/>
          </ac:spMkLst>
        </pc:spChg>
        <pc:spChg chg="mod modVis">
          <ac:chgData name="Yanina Gonzalez" userId="83140962e0f7e18e" providerId="LiveId" clId="{53BDECB2-94D6-4EA6-B00D-294682611B82}" dt="2025-11-29T18:07:19.968" v="3833" actId="14429"/>
          <ac:spMkLst>
            <pc:docMk/>
            <pc:sldMk cId="1277277044" sldId="277"/>
            <ac:spMk id="9" creationId="{ECA05C48-316B-CFC5-0F13-65B0A26B725D}"/>
          </ac:spMkLst>
        </pc:spChg>
        <pc:spChg chg="add mod ord modVis">
          <ac:chgData name="Yanina Gonzalez" userId="83140962e0f7e18e" providerId="LiveId" clId="{53BDECB2-94D6-4EA6-B00D-294682611B82}" dt="2025-11-29T18:07:54.276" v="3834" actId="167"/>
          <ac:spMkLst>
            <pc:docMk/>
            <pc:sldMk cId="1277277044" sldId="277"/>
            <ac:spMk id="11" creationId="{EE0F5A61-94CA-4B68-8C1B-368F67F1CF13}"/>
          </ac:spMkLst>
        </pc:spChg>
        <pc:spChg chg="add mod">
          <ac:chgData name="Yanina Gonzalez" userId="83140962e0f7e18e" providerId="LiveId" clId="{53BDECB2-94D6-4EA6-B00D-294682611B82}" dt="2025-11-29T18:06:16.866" v="3806" actId="1076"/>
          <ac:spMkLst>
            <pc:docMk/>
            <pc:sldMk cId="1277277044" sldId="277"/>
            <ac:spMk id="13" creationId="{81EBF427-986C-0AC4-2E4D-27CC12702DFE}"/>
          </ac:spMkLst>
        </pc:spChg>
        <pc:spChg chg="add mod">
          <ac:chgData name="Yanina Gonzalez" userId="83140962e0f7e18e" providerId="LiveId" clId="{53BDECB2-94D6-4EA6-B00D-294682611B82}" dt="2025-11-29T18:07:06.518" v="3830" actId="6549"/>
          <ac:spMkLst>
            <pc:docMk/>
            <pc:sldMk cId="1277277044" sldId="277"/>
            <ac:spMk id="14" creationId="{7A22E706-1B80-AECE-DDB5-ADBFC776C1D9}"/>
          </ac:spMkLst>
        </pc:spChg>
        <pc:grpChg chg="mod modVis">
          <ac:chgData name="Yanina Gonzalez" userId="83140962e0f7e18e" providerId="LiveId" clId="{53BDECB2-94D6-4EA6-B00D-294682611B82}" dt="2025-11-29T18:05:57.627" v="3803" actId="14429"/>
          <ac:grpSpMkLst>
            <pc:docMk/>
            <pc:sldMk cId="1277277044" sldId="277"/>
            <ac:grpSpMk id="3" creationId="{DF4B5284-63FA-7440-445D-2441E7ABBB69}"/>
          </ac:grpSpMkLst>
        </pc:grpChg>
        <pc:graphicFrameChg chg="add mod modGraphic">
          <ac:chgData name="Yanina Gonzalez" userId="83140962e0f7e18e" providerId="LiveId" clId="{53BDECB2-94D6-4EA6-B00D-294682611B82}" dt="2025-11-29T18:07:54.276" v="3834" actId="167"/>
          <ac:graphicFrameMkLst>
            <pc:docMk/>
            <pc:sldMk cId="1277277044" sldId="277"/>
            <ac:graphicFrameMk id="12" creationId="{8FF3A0D0-316A-D48E-328A-B306B1BBF5DA}"/>
          </ac:graphicFrameMkLst>
        </pc:graphicFrameChg>
        <pc:picChg chg="mod ord">
          <ac:chgData name="Yanina Gonzalez" userId="83140962e0f7e18e" providerId="LiveId" clId="{53BDECB2-94D6-4EA6-B00D-294682611B82}" dt="2025-11-29T17:38:17.865" v="3670" actId="167"/>
          <ac:picMkLst>
            <pc:docMk/>
            <pc:sldMk cId="1277277044" sldId="277"/>
            <ac:picMk id="10" creationId="{6A2208F8-4C3E-4210-24FD-C98AC64BF9E5}"/>
          </ac:picMkLst>
        </pc:picChg>
        <pc:picChg chg="add mod">
          <ac:chgData name="Yanina Gonzalez" userId="83140962e0f7e18e" providerId="LiveId" clId="{53BDECB2-94D6-4EA6-B00D-294682611B82}" dt="2025-11-29T18:07:54.276" v="3834" actId="167"/>
          <ac:picMkLst>
            <pc:docMk/>
            <pc:sldMk cId="1277277044" sldId="277"/>
            <ac:picMk id="14338" creationId="{4F5ABA68-F85D-1308-941E-CCF7392CE73F}"/>
          </ac:picMkLst>
        </pc:picChg>
        <pc:picChg chg="add mod modVis">
          <ac:chgData name="Yanina Gonzalez" userId="83140962e0f7e18e" providerId="LiveId" clId="{53BDECB2-94D6-4EA6-B00D-294682611B82}" dt="2025-11-29T18:07:54.276" v="3834" actId="167"/>
          <ac:picMkLst>
            <pc:docMk/>
            <pc:sldMk cId="1277277044" sldId="277"/>
            <ac:picMk id="14342" creationId="{99D8F0FE-42FB-1B1A-1C87-4928791E86B4}"/>
          </ac:picMkLst>
        </pc:picChg>
        <pc:picChg chg="add mod">
          <ac:chgData name="Yanina Gonzalez" userId="83140962e0f7e18e" providerId="LiveId" clId="{53BDECB2-94D6-4EA6-B00D-294682611B82}" dt="2025-11-29T18:07:54.276" v="3834" actId="167"/>
          <ac:picMkLst>
            <pc:docMk/>
            <pc:sldMk cId="1277277044" sldId="277"/>
            <ac:picMk id="14344" creationId="{EFF5A7E8-969F-06AD-2B51-782FF71F6398}"/>
          </ac:picMkLst>
        </pc:picChg>
        <pc:picChg chg="add mod">
          <ac:chgData name="Yanina Gonzalez" userId="83140962e0f7e18e" providerId="LiveId" clId="{53BDECB2-94D6-4EA6-B00D-294682611B82}" dt="2025-11-29T17:37:53.984" v="3669" actId="167"/>
          <ac:picMkLst>
            <pc:docMk/>
            <pc:sldMk cId="1277277044" sldId="277"/>
            <ac:picMk id="14348" creationId="{4DB173AF-2B13-3E78-827D-B5AC39A63F00}"/>
          </ac:picMkLst>
        </pc:picChg>
        <pc:picChg chg="add mod">
          <ac:chgData name="Yanina Gonzalez" userId="83140962e0f7e18e" providerId="LiveId" clId="{53BDECB2-94D6-4EA6-B00D-294682611B82}" dt="2025-11-29T18:07:59.024" v="3835" actId="167"/>
          <ac:picMkLst>
            <pc:docMk/>
            <pc:sldMk cId="1277277044" sldId="277"/>
            <ac:picMk id="14352" creationId="{4FFB0BFB-1A0E-D3CB-C03D-E07D53FA5566}"/>
          </ac:picMkLst>
        </pc:picChg>
        <pc:picChg chg="add mod modVis">
          <ac:chgData name="Yanina Gonzalez" userId="83140962e0f7e18e" providerId="LiveId" clId="{53BDECB2-94D6-4EA6-B00D-294682611B82}" dt="2025-11-29T18:07:54.276" v="3834" actId="167"/>
          <ac:picMkLst>
            <pc:docMk/>
            <pc:sldMk cId="1277277044" sldId="277"/>
            <ac:picMk id="14354" creationId="{43D75151-555A-14A3-3287-D79099D5E6D4}"/>
          </ac:picMkLst>
        </pc:picChg>
        <pc:picChg chg="add mod modVis">
          <ac:chgData name="Yanina Gonzalez" userId="83140962e0f7e18e" providerId="LiveId" clId="{53BDECB2-94D6-4EA6-B00D-294682611B82}" dt="2025-11-29T18:07:10.514" v="3831" actId="33935"/>
          <ac:picMkLst>
            <pc:docMk/>
            <pc:sldMk cId="1277277044" sldId="277"/>
            <ac:picMk id="14356" creationId="{5886009A-55FC-01BD-AA3E-278B6284BF05}"/>
          </ac:picMkLst>
        </pc:picChg>
      </pc:sldChg>
      <pc:sldChg chg="addSp delSp modSp add mod modAnim modNotesTx">
        <pc:chgData name="Yanina Gonzalez" userId="83140962e0f7e18e" providerId="LiveId" clId="{53BDECB2-94D6-4EA6-B00D-294682611B82}" dt="2025-12-02T11:53:49.611" v="6466"/>
        <pc:sldMkLst>
          <pc:docMk/>
          <pc:sldMk cId="3431401321" sldId="278"/>
        </pc:sldMkLst>
        <pc:spChg chg="ord">
          <ac:chgData name="Yanina Gonzalez" userId="83140962e0f7e18e" providerId="LiveId" clId="{53BDECB2-94D6-4EA6-B00D-294682611B82}" dt="2025-11-30T00:40:45.092" v="3957" actId="166"/>
          <ac:spMkLst>
            <pc:docMk/>
            <pc:sldMk cId="3431401321" sldId="278"/>
            <ac:spMk id="2" creationId="{1742BC33-BE94-AE27-F30F-B3E01F1137A1}"/>
          </ac:spMkLst>
        </pc:spChg>
        <pc:spChg chg="mod">
          <ac:chgData name="Yanina Gonzalez" userId="83140962e0f7e18e" providerId="LiveId" clId="{53BDECB2-94D6-4EA6-B00D-294682611B82}" dt="2025-11-26T16:03:33.581" v="1004" actId="20577"/>
          <ac:spMkLst>
            <pc:docMk/>
            <pc:sldMk cId="3431401321" sldId="278"/>
            <ac:spMk id="9" creationId="{97A8923E-8347-BD96-0949-524FF480C91D}"/>
          </ac:spMkLst>
        </pc:spChg>
        <pc:spChg chg="add mod">
          <ac:chgData name="Yanina Gonzalez" userId="83140962e0f7e18e" providerId="LiveId" clId="{53BDECB2-94D6-4EA6-B00D-294682611B82}" dt="2025-11-30T00:39:35.101" v="3951" actId="404"/>
          <ac:spMkLst>
            <pc:docMk/>
            <pc:sldMk cId="3431401321" sldId="278"/>
            <ac:spMk id="12" creationId="{FC505082-155A-9F81-C506-76E7E7D86A49}"/>
          </ac:spMkLst>
        </pc:spChg>
        <pc:picChg chg="mod">
          <ac:chgData name="Yanina Gonzalez" userId="83140962e0f7e18e" providerId="LiveId" clId="{53BDECB2-94D6-4EA6-B00D-294682611B82}" dt="2025-11-30T00:44:30.886" v="3970" actId="14100"/>
          <ac:picMkLst>
            <pc:docMk/>
            <pc:sldMk cId="3431401321" sldId="278"/>
            <ac:picMk id="7" creationId="{B48EC5A7-08D1-5FE9-2931-9E0DECDE4560}"/>
          </ac:picMkLst>
        </pc:picChg>
        <pc:picChg chg="add mod">
          <ac:chgData name="Yanina Gonzalez" userId="83140962e0f7e18e" providerId="LiveId" clId="{53BDECB2-94D6-4EA6-B00D-294682611B82}" dt="2025-11-30T00:32:31.964" v="3882" actId="1076"/>
          <ac:picMkLst>
            <pc:docMk/>
            <pc:sldMk cId="3431401321" sldId="278"/>
            <ac:picMk id="15386" creationId="{BFEDF6B4-720D-739B-24B3-0BF5E396714B}"/>
          </ac:picMkLst>
        </pc:picChg>
        <pc:picChg chg="add mod">
          <ac:chgData name="Yanina Gonzalez" userId="83140962e0f7e18e" providerId="LiveId" clId="{53BDECB2-94D6-4EA6-B00D-294682611B82}" dt="2025-11-30T00:32:30.324" v="3881" actId="14100"/>
          <ac:picMkLst>
            <pc:docMk/>
            <pc:sldMk cId="3431401321" sldId="278"/>
            <ac:picMk id="15388" creationId="{FDACC644-E696-4D0B-ADF3-2A96466D683C}"/>
          </ac:picMkLst>
        </pc:picChg>
        <pc:picChg chg="add mod">
          <ac:chgData name="Yanina Gonzalez" userId="83140962e0f7e18e" providerId="LiveId" clId="{53BDECB2-94D6-4EA6-B00D-294682611B82}" dt="2025-11-30T00:33:31.262" v="3896" actId="1076"/>
          <ac:picMkLst>
            <pc:docMk/>
            <pc:sldMk cId="3431401321" sldId="278"/>
            <ac:picMk id="15390" creationId="{2BB2A26E-9D40-6AC1-7DB0-8E43A3EAC2F7}"/>
          </ac:picMkLst>
        </pc:picChg>
        <pc:picChg chg="add mod">
          <ac:chgData name="Yanina Gonzalez" userId="83140962e0f7e18e" providerId="LiveId" clId="{53BDECB2-94D6-4EA6-B00D-294682611B82}" dt="2025-11-30T00:33:36.890" v="3898" actId="14100"/>
          <ac:picMkLst>
            <pc:docMk/>
            <pc:sldMk cId="3431401321" sldId="278"/>
            <ac:picMk id="15392" creationId="{73C3315C-6EB1-5C9F-ECE8-E75619E58162}"/>
          </ac:picMkLst>
        </pc:picChg>
        <pc:picChg chg="add mod">
          <ac:chgData name="Yanina Gonzalez" userId="83140962e0f7e18e" providerId="LiveId" clId="{53BDECB2-94D6-4EA6-B00D-294682611B82}" dt="2025-11-30T00:35:24.862" v="3910" actId="1076"/>
          <ac:picMkLst>
            <pc:docMk/>
            <pc:sldMk cId="3431401321" sldId="278"/>
            <ac:picMk id="15394" creationId="{955ED8CB-C35C-8503-9819-72A8331B6289}"/>
          </ac:picMkLst>
        </pc:picChg>
        <pc:picChg chg="add mod">
          <ac:chgData name="Yanina Gonzalez" userId="83140962e0f7e18e" providerId="LiveId" clId="{53BDECB2-94D6-4EA6-B00D-294682611B82}" dt="2025-11-30T00:35:28.562" v="3911" actId="1076"/>
          <ac:picMkLst>
            <pc:docMk/>
            <pc:sldMk cId="3431401321" sldId="278"/>
            <ac:picMk id="15396" creationId="{7A5923A8-909E-561C-9D37-309BFD59129D}"/>
          </ac:picMkLst>
        </pc:picChg>
        <pc:picChg chg="add mod">
          <ac:chgData name="Yanina Gonzalez" userId="83140962e0f7e18e" providerId="LiveId" clId="{53BDECB2-94D6-4EA6-B00D-294682611B82}" dt="2025-11-30T00:35:55.405" v="3917" actId="1076"/>
          <ac:picMkLst>
            <pc:docMk/>
            <pc:sldMk cId="3431401321" sldId="278"/>
            <ac:picMk id="15398" creationId="{DF07E6EB-C122-2B05-A0C6-246E9BD5B866}"/>
          </ac:picMkLst>
        </pc:picChg>
        <pc:picChg chg="add mod">
          <ac:chgData name="Yanina Gonzalez" userId="83140962e0f7e18e" providerId="LiveId" clId="{53BDECB2-94D6-4EA6-B00D-294682611B82}" dt="2025-11-30T00:36:06.476" v="3920" actId="14100"/>
          <ac:picMkLst>
            <pc:docMk/>
            <pc:sldMk cId="3431401321" sldId="278"/>
            <ac:picMk id="15400" creationId="{D670F7B9-368F-B28A-1A09-1289863D75C7}"/>
          </ac:picMkLst>
        </pc:picChg>
        <pc:picChg chg="add mod">
          <ac:chgData name="Yanina Gonzalez" userId="83140962e0f7e18e" providerId="LiveId" clId="{53BDECB2-94D6-4EA6-B00D-294682611B82}" dt="2025-11-30T00:40:11.656" v="3954" actId="1076"/>
          <ac:picMkLst>
            <pc:docMk/>
            <pc:sldMk cId="3431401321" sldId="278"/>
            <ac:picMk id="15402" creationId="{27E76098-12BC-3B97-6EC9-E9632C47233F}"/>
          </ac:picMkLst>
        </pc:picChg>
        <pc:picChg chg="add mod">
          <ac:chgData name="Yanina Gonzalez" userId="83140962e0f7e18e" providerId="LiveId" clId="{53BDECB2-94D6-4EA6-B00D-294682611B82}" dt="2025-11-30T00:40:13.297" v="3955" actId="1076"/>
          <ac:picMkLst>
            <pc:docMk/>
            <pc:sldMk cId="3431401321" sldId="278"/>
            <ac:picMk id="15404" creationId="{9AB801CE-4A3B-A24D-5BAF-C3E21E17766A}"/>
          </ac:picMkLst>
        </pc:picChg>
        <pc:picChg chg="add mod">
          <ac:chgData name="Yanina Gonzalez" userId="83140962e0f7e18e" providerId="LiveId" clId="{53BDECB2-94D6-4EA6-B00D-294682611B82}" dt="2025-11-30T00:39:48.792" v="3953" actId="1076"/>
          <ac:picMkLst>
            <pc:docMk/>
            <pc:sldMk cId="3431401321" sldId="278"/>
            <ac:picMk id="15406" creationId="{79087A13-EA17-B1D4-CBD1-76990A368F98}"/>
          </ac:picMkLst>
        </pc:picChg>
        <pc:picChg chg="add mod">
          <ac:chgData name="Yanina Gonzalez" userId="83140962e0f7e18e" providerId="LiveId" clId="{53BDECB2-94D6-4EA6-B00D-294682611B82}" dt="2025-11-30T00:41:22.616" v="3963" actId="1076"/>
          <ac:picMkLst>
            <pc:docMk/>
            <pc:sldMk cId="3431401321" sldId="278"/>
            <ac:picMk id="15408" creationId="{065C9E6F-0B44-3334-43E4-FB4E35744BB6}"/>
          </ac:picMkLst>
        </pc:picChg>
      </pc:sldChg>
      <pc:sldChg chg="addSp delSp modSp add mod ord modAnim modNotesTx">
        <pc:chgData name="Yanina Gonzalez" userId="83140962e0f7e18e" providerId="LiveId" clId="{53BDECB2-94D6-4EA6-B00D-294682611B82}" dt="2025-11-30T00:46:55.656" v="3980"/>
        <pc:sldMkLst>
          <pc:docMk/>
          <pc:sldMk cId="1021744770" sldId="279"/>
        </pc:sldMkLst>
        <pc:spChg chg="mod">
          <ac:chgData name="Yanina Gonzalez" userId="83140962e0f7e18e" providerId="LiveId" clId="{53BDECB2-94D6-4EA6-B00D-294682611B82}" dt="2025-11-26T16:20:49.728" v="1165" actId="1076"/>
          <ac:spMkLst>
            <pc:docMk/>
            <pc:sldMk cId="1021744770" sldId="279"/>
            <ac:spMk id="2" creationId="{312A810D-9DB0-D895-5604-684AE5D3FED0}"/>
          </ac:spMkLst>
        </pc:spChg>
        <pc:spChg chg="add mod">
          <ac:chgData name="Yanina Gonzalez" userId="83140962e0f7e18e" providerId="LiveId" clId="{53BDECB2-94D6-4EA6-B00D-294682611B82}" dt="2025-11-26T16:44:45.897" v="1527" actId="1038"/>
          <ac:spMkLst>
            <pc:docMk/>
            <pc:sldMk cId="1021744770" sldId="279"/>
            <ac:spMk id="6" creationId="{4AE3CB5D-5541-4EAB-A381-417B84463CB6}"/>
          </ac:spMkLst>
        </pc:spChg>
        <pc:spChg chg="mod">
          <ac:chgData name="Yanina Gonzalez" userId="83140962e0f7e18e" providerId="LiveId" clId="{53BDECB2-94D6-4EA6-B00D-294682611B82}" dt="2025-11-26T16:45:00.279" v="1529" actId="790"/>
          <ac:spMkLst>
            <pc:docMk/>
            <pc:sldMk cId="1021744770" sldId="279"/>
            <ac:spMk id="11" creationId="{AE4DE560-AC8D-CC95-FDF7-10556E261006}"/>
          </ac:spMkLst>
        </pc:spChg>
        <pc:grpChg chg="mod">
          <ac:chgData name="Yanina Gonzalez" userId="83140962e0f7e18e" providerId="LiveId" clId="{53BDECB2-94D6-4EA6-B00D-294682611B82}" dt="2025-11-26T16:20:52.823" v="1166" actId="14100"/>
          <ac:grpSpMkLst>
            <pc:docMk/>
            <pc:sldMk cId="1021744770" sldId="279"/>
            <ac:grpSpMk id="3" creationId="{1396C306-1794-F5AC-BDBA-9B2B40EBABB3}"/>
          </ac:grpSpMkLst>
        </pc:grpChg>
        <pc:picChg chg="add mod">
          <ac:chgData name="Yanina Gonzalez" userId="83140962e0f7e18e" providerId="LiveId" clId="{53BDECB2-94D6-4EA6-B00D-294682611B82}" dt="2025-11-26T16:21:26.064" v="1169" actId="1440"/>
          <ac:picMkLst>
            <pc:docMk/>
            <pc:sldMk cId="1021744770" sldId="279"/>
            <ac:picMk id="16386" creationId="{A556E3D2-9695-03F3-9A60-0DF47AD5615E}"/>
          </ac:picMkLst>
        </pc:picChg>
        <pc:picChg chg="add mod">
          <ac:chgData name="Yanina Gonzalez" userId="83140962e0f7e18e" providerId="LiveId" clId="{53BDECB2-94D6-4EA6-B00D-294682611B82}" dt="2025-11-30T00:46:40.832" v="3979" actId="1076"/>
          <ac:picMkLst>
            <pc:docMk/>
            <pc:sldMk cId="1021744770" sldId="279"/>
            <ac:picMk id="16388" creationId="{9F919820-D057-E8CA-5F32-D084D6CA3C6A}"/>
          </ac:picMkLst>
        </pc:picChg>
      </pc:sldChg>
      <pc:sldChg chg="addSp delSp modSp add mod ord modAnim modNotesTx">
        <pc:chgData name="Yanina Gonzalez" userId="83140962e0f7e18e" providerId="LiveId" clId="{53BDECB2-94D6-4EA6-B00D-294682611B82}" dt="2025-11-30T00:49:09.819" v="3986"/>
        <pc:sldMkLst>
          <pc:docMk/>
          <pc:sldMk cId="3226994000" sldId="280"/>
        </pc:sldMkLst>
        <pc:spChg chg="ord">
          <ac:chgData name="Yanina Gonzalez" userId="83140962e0f7e18e" providerId="LiveId" clId="{53BDECB2-94D6-4EA6-B00D-294682611B82}" dt="2025-11-26T16:23:24.157" v="1225" actId="170"/>
          <ac:spMkLst>
            <pc:docMk/>
            <pc:sldMk cId="3226994000" sldId="280"/>
            <ac:spMk id="2" creationId="{240D1F31-5D67-7220-EA50-FFF191E0C2F2}"/>
          </ac:spMkLst>
        </pc:spChg>
        <pc:spChg chg="add mod">
          <ac:chgData name="Yanina Gonzalez" userId="83140962e0f7e18e" providerId="LiveId" clId="{53BDECB2-94D6-4EA6-B00D-294682611B82}" dt="2025-11-30T00:48:41.879" v="3985"/>
          <ac:spMkLst>
            <pc:docMk/>
            <pc:sldMk cId="3226994000" sldId="280"/>
            <ac:spMk id="8" creationId="{E13B997B-7BC6-61A2-5D7E-068823E40D06}"/>
          </ac:spMkLst>
        </pc:spChg>
        <pc:spChg chg="mod">
          <ac:chgData name="Yanina Gonzalez" userId="83140962e0f7e18e" providerId="LiveId" clId="{53BDECB2-94D6-4EA6-B00D-294682611B82}" dt="2025-11-26T16:22:56.532" v="1220" actId="20577"/>
          <ac:spMkLst>
            <pc:docMk/>
            <pc:sldMk cId="3226994000" sldId="280"/>
            <ac:spMk id="9" creationId="{B351FCFB-5C92-058F-8CE6-A9ABFDA11C83}"/>
          </ac:spMkLst>
        </pc:spChg>
      </pc:sldChg>
      <pc:sldChg chg="addSp delSp modSp add mod modAnim modNotesTx">
        <pc:chgData name="Yanina Gonzalez" userId="83140962e0f7e18e" providerId="LiveId" clId="{53BDECB2-94D6-4EA6-B00D-294682611B82}" dt="2025-11-30T01:20:30.025" v="4281" actId="20577"/>
        <pc:sldMkLst>
          <pc:docMk/>
          <pc:sldMk cId="1539369212" sldId="281"/>
        </pc:sldMkLst>
        <pc:spChg chg="mod ord">
          <ac:chgData name="Yanina Gonzalez" userId="83140962e0f7e18e" providerId="LiveId" clId="{53BDECB2-94D6-4EA6-B00D-294682611B82}" dt="2025-11-30T00:56:44.421" v="4058" actId="166"/>
          <ac:spMkLst>
            <pc:docMk/>
            <pc:sldMk cId="1539369212" sldId="281"/>
            <ac:spMk id="2" creationId="{8F755E85-6C39-8D82-63EE-15EE17283EEC}"/>
          </ac:spMkLst>
        </pc:spChg>
        <pc:spChg chg="mod">
          <ac:chgData name="Yanina Gonzalez" userId="83140962e0f7e18e" providerId="LiveId" clId="{53BDECB2-94D6-4EA6-B00D-294682611B82}" dt="2025-11-30T00:52:02.742" v="4017" actId="313"/>
          <ac:spMkLst>
            <pc:docMk/>
            <pc:sldMk cId="1539369212" sldId="281"/>
            <ac:spMk id="9" creationId="{468EE457-EF84-6122-1814-A36CE336C757}"/>
          </ac:spMkLst>
        </pc:spChg>
        <pc:spChg chg="add mod">
          <ac:chgData name="Yanina Gonzalez" userId="83140962e0f7e18e" providerId="LiveId" clId="{53BDECB2-94D6-4EA6-B00D-294682611B82}" dt="2025-11-30T00:55:46.809" v="4051" actId="20577"/>
          <ac:spMkLst>
            <pc:docMk/>
            <pc:sldMk cId="1539369212" sldId="281"/>
            <ac:spMk id="10" creationId="{A61B1F7D-B812-5A2C-3271-0F2083A9530F}"/>
          </ac:spMkLst>
        </pc:spChg>
        <pc:spChg chg="add mod">
          <ac:chgData name="Yanina Gonzalez" userId="83140962e0f7e18e" providerId="LiveId" clId="{53BDECB2-94D6-4EA6-B00D-294682611B82}" dt="2025-11-30T00:58:17.747" v="4096" actId="113"/>
          <ac:spMkLst>
            <pc:docMk/>
            <pc:sldMk cId="1539369212" sldId="281"/>
            <ac:spMk id="11" creationId="{E7492131-2F34-146A-D007-2178E3291520}"/>
          </ac:spMkLst>
        </pc:spChg>
        <pc:spChg chg="add mod">
          <ac:chgData name="Yanina Gonzalez" userId="83140962e0f7e18e" providerId="LiveId" clId="{53BDECB2-94D6-4EA6-B00D-294682611B82}" dt="2025-11-30T01:03:56.792" v="4126" actId="1076"/>
          <ac:spMkLst>
            <pc:docMk/>
            <pc:sldMk cId="1539369212" sldId="281"/>
            <ac:spMk id="12" creationId="{29350A7B-3A15-7EB6-F746-82F85EF1F189}"/>
          </ac:spMkLst>
        </pc:spChg>
        <pc:spChg chg="add mod">
          <ac:chgData name="Yanina Gonzalez" userId="83140962e0f7e18e" providerId="LiveId" clId="{53BDECB2-94D6-4EA6-B00D-294682611B82}" dt="2025-11-30T01:04:25.804" v="4132" actId="1076"/>
          <ac:spMkLst>
            <pc:docMk/>
            <pc:sldMk cId="1539369212" sldId="281"/>
            <ac:spMk id="13" creationId="{254391B4-7662-9DA1-963C-C2FB7EAA90C8}"/>
          </ac:spMkLst>
        </pc:spChg>
        <pc:spChg chg="add mod">
          <ac:chgData name="Yanina Gonzalez" userId="83140962e0f7e18e" providerId="LiveId" clId="{53BDECB2-94D6-4EA6-B00D-294682611B82}" dt="2025-11-30T01:07:47.452" v="4186" actId="1076"/>
          <ac:spMkLst>
            <pc:docMk/>
            <pc:sldMk cId="1539369212" sldId="281"/>
            <ac:spMk id="16" creationId="{B4BC5E9B-5109-F3A3-F6D9-934D81162D90}"/>
          </ac:spMkLst>
        </pc:spChg>
        <pc:spChg chg="add mod">
          <ac:chgData name="Yanina Gonzalez" userId="83140962e0f7e18e" providerId="LiveId" clId="{53BDECB2-94D6-4EA6-B00D-294682611B82}" dt="2025-11-30T01:10:35.688" v="4202" actId="1076"/>
          <ac:spMkLst>
            <pc:docMk/>
            <pc:sldMk cId="1539369212" sldId="281"/>
            <ac:spMk id="17" creationId="{3FADDBA7-D38A-D556-A6BE-825E03182F60}"/>
          </ac:spMkLst>
        </pc:spChg>
        <pc:spChg chg="add mod">
          <ac:chgData name="Yanina Gonzalez" userId="83140962e0f7e18e" providerId="LiveId" clId="{53BDECB2-94D6-4EA6-B00D-294682611B82}" dt="2025-11-30T01:11:42.083" v="4216" actId="14100"/>
          <ac:spMkLst>
            <pc:docMk/>
            <pc:sldMk cId="1539369212" sldId="281"/>
            <ac:spMk id="18" creationId="{DDE67D03-866F-A25E-5CFC-570B4FDD33CC}"/>
          </ac:spMkLst>
        </pc:spChg>
        <pc:spChg chg="add mod">
          <ac:chgData name="Yanina Gonzalez" userId="83140962e0f7e18e" providerId="LiveId" clId="{53BDECB2-94D6-4EA6-B00D-294682611B82}" dt="2025-11-30T01:20:30.025" v="4281" actId="20577"/>
          <ac:spMkLst>
            <pc:docMk/>
            <pc:sldMk cId="1539369212" sldId="281"/>
            <ac:spMk id="20" creationId="{C8E7E9C7-FEFF-2180-85E6-99B2EA6D4B5F}"/>
          </ac:spMkLst>
        </pc:spChg>
        <pc:grpChg chg="mod">
          <ac:chgData name="Yanina Gonzalez" userId="83140962e0f7e18e" providerId="LiveId" clId="{53BDECB2-94D6-4EA6-B00D-294682611B82}" dt="2025-11-30T00:51:59.932" v="4016" actId="14100"/>
          <ac:grpSpMkLst>
            <pc:docMk/>
            <pc:sldMk cId="1539369212" sldId="281"/>
            <ac:grpSpMk id="3" creationId="{6727F06B-BE92-FE24-809F-8772DA98B6FA}"/>
          </ac:grpSpMkLst>
        </pc:grpChg>
        <pc:picChg chg="add mod">
          <ac:chgData name="Yanina Gonzalez" userId="83140962e0f7e18e" providerId="LiveId" clId="{53BDECB2-94D6-4EA6-B00D-294682611B82}" dt="2025-11-30T00:53:49.304" v="4022" actId="1076"/>
          <ac:picMkLst>
            <pc:docMk/>
            <pc:sldMk cId="1539369212" sldId="281"/>
            <ac:picMk id="26626" creationId="{F6432255-D40F-48CC-4E9F-7F2D839501E8}"/>
          </ac:picMkLst>
        </pc:picChg>
        <pc:picChg chg="add mod">
          <ac:chgData name="Yanina Gonzalez" userId="83140962e0f7e18e" providerId="LiveId" clId="{53BDECB2-94D6-4EA6-B00D-294682611B82}" dt="2025-11-30T00:57:53.377" v="4083" actId="1076"/>
          <ac:picMkLst>
            <pc:docMk/>
            <pc:sldMk cId="1539369212" sldId="281"/>
            <ac:picMk id="26628" creationId="{02ECB7E6-56CA-6C7E-94BD-9B27E496DA68}"/>
          </ac:picMkLst>
        </pc:picChg>
        <pc:picChg chg="add mod">
          <ac:chgData name="Yanina Gonzalez" userId="83140962e0f7e18e" providerId="LiveId" clId="{53BDECB2-94D6-4EA6-B00D-294682611B82}" dt="2025-11-30T01:15:21.739" v="4233" actId="1076"/>
          <ac:picMkLst>
            <pc:docMk/>
            <pc:sldMk cId="1539369212" sldId="281"/>
            <ac:picMk id="26630" creationId="{0172FE2D-A742-6D9D-8A4D-C15FDF0BA685}"/>
          </ac:picMkLst>
        </pc:picChg>
        <pc:picChg chg="add mod">
          <ac:chgData name="Yanina Gonzalez" userId="83140962e0f7e18e" providerId="LiveId" clId="{53BDECB2-94D6-4EA6-B00D-294682611B82}" dt="2025-11-30T01:01:38.878" v="4122" actId="14100"/>
          <ac:picMkLst>
            <pc:docMk/>
            <pc:sldMk cId="1539369212" sldId="281"/>
            <ac:picMk id="26632" creationId="{9E47860F-7B04-C28A-7A10-23BC23470010}"/>
          </ac:picMkLst>
        </pc:picChg>
        <pc:picChg chg="add mod">
          <ac:chgData name="Yanina Gonzalez" userId="83140962e0f7e18e" providerId="LiveId" clId="{53BDECB2-94D6-4EA6-B00D-294682611B82}" dt="2025-11-30T01:08:02.378" v="4190" actId="1076"/>
          <ac:picMkLst>
            <pc:docMk/>
            <pc:sldMk cId="1539369212" sldId="281"/>
            <ac:picMk id="26634" creationId="{9DC14804-2487-AFB5-1E32-51B7686723F4}"/>
          </ac:picMkLst>
        </pc:picChg>
        <pc:picChg chg="add mod">
          <ac:chgData name="Yanina Gonzalez" userId="83140962e0f7e18e" providerId="LiveId" clId="{53BDECB2-94D6-4EA6-B00D-294682611B82}" dt="2025-11-30T01:12:15.677" v="4225" actId="1076"/>
          <ac:picMkLst>
            <pc:docMk/>
            <pc:sldMk cId="1539369212" sldId="281"/>
            <ac:picMk id="26636" creationId="{ED45E91C-BA7C-2C01-7C07-DCA7A5C1CD3A}"/>
          </ac:picMkLst>
        </pc:picChg>
        <pc:picChg chg="add mod">
          <ac:chgData name="Yanina Gonzalez" userId="83140962e0f7e18e" providerId="LiveId" clId="{53BDECB2-94D6-4EA6-B00D-294682611B82}" dt="2025-11-30T01:12:18.291" v="4226" actId="14100"/>
          <ac:picMkLst>
            <pc:docMk/>
            <pc:sldMk cId="1539369212" sldId="281"/>
            <ac:picMk id="26638" creationId="{6D6323AB-050A-BF4E-B5F9-D42E1106951C}"/>
          </ac:picMkLst>
        </pc:picChg>
        <pc:picChg chg="add mod">
          <ac:chgData name="Yanina Gonzalez" userId="83140962e0f7e18e" providerId="LiveId" clId="{53BDECB2-94D6-4EA6-B00D-294682611B82}" dt="2025-11-30T01:15:27.544" v="4234" actId="14100"/>
          <ac:picMkLst>
            <pc:docMk/>
            <pc:sldMk cId="1539369212" sldId="281"/>
            <ac:picMk id="26640" creationId="{CFDA70B0-1343-4C57-7B4E-DE57CC237AB8}"/>
          </ac:picMkLst>
        </pc:picChg>
      </pc:sldChg>
      <pc:sldChg chg="addSp delSp modSp add mod ord modAnim modNotesTx">
        <pc:chgData name="Yanina Gonzalez" userId="83140962e0f7e18e" providerId="LiveId" clId="{53BDECB2-94D6-4EA6-B00D-294682611B82}" dt="2025-11-30T01:21:31.073" v="4283"/>
        <pc:sldMkLst>
          <pc:docMk/>
          <pc:sldMk cId="2279454585" sldId="283"/>
        </pc:sldMkLst>
        <pc:spChg chg="mod">
          <ac:chgData name="Yanina Gonzalez" userId="83140962e0f7e18e" providerId="LiveId" clId="{53BDECB2-94D6-4EA6-B00D-294682611B82}" dt="2025-11-26T16:37:56.235" v="1418" actId="1076"/>
          <ac:spMkLst>
            <pc:docMk/>
            <pc:sldMk cId="2279454585" sldId="283"/>
            <ac:spMk id="2" creationId="{D7DCB73E-3DE7-E452-B786-C6839B428F28}"/>
          </ac:spMkLst>
        </pc:spChg>
        <pc:spChg chg="add mod">
          <ac:chgData name="Yanina Gonzalez" userId="83140962e0f7e18e" providerId="LiveId" clId="{53BDECB2-94D6-4EA6-B00D-294682611B82}" dt="2025-11-26T16:45:18.345" v="1530" actId="1076"/>
          <ac:spMkLst>
            <pc:docMk/>
            <pc:sldMk cId="2279454585" sldId="283"/>
            <ac:spMk id="6" creationId="{D8281F16-C86E-0243-C966-C16AAF36B02B}"/>
          </ac:spMkLst>
        </pc:spChg>
        <pc:spChg chg="add mod">
          <ac:chgData name="Yanina Gonzalez" userId="83140962e0f7e18e" providerId="LiveId" clId="{53BDECB2-94D6-4EA6-B00D-294682611B82}" dt="2025-11-26T16:43:51.244" v="1518"/>
          <ac:spMkLst>
            <pc:docMk/>
            <pc:sldMk cId="2279454585" sldId="283"/>
            <ac:spMk id="9" creationId="{37A02742-4755-9528-9C35-08BE79935F4B}"/>
          </ac:spMkLst>
        </pc:spChg>
        <pc:grpChg chg="add del mod">
          <ac:chgData name="Yanina Gonzalez" userId="83140962e0f7e18e" providerId="LiveId" clId="{53BDECB2-94D6-4EA6-B00D-294682611B82}" dt="2025-11-26T16:37:52.400" v="1417" actId="14100"/>
          <ac:grpSpMkLst>
            <pc:docMk/>
            <pc:sldMk cId="2279454585" sldId="283"/>
            <ac:grpSpMk id="3" creationId="{F3A97E93-E275-FB64-6F90-B689496E8133}"/>
          </ac:grpSpMkLst>
        </pc:grpChg>
        <pc:picChg chg="add mod">
          <ac:chgData name="Yanina Gonzalez" userId="83140962e0f7e18e" providerId="LiveId" clId="{53BDECB2-94D6-4EA6-B00D-294682611B82}" dt="2025-11-26T16:38:08.751" v="1423" actId="1076"/>
          <ac:picMkLst>
            <pc:docMk/>
            <pc:sldMk cId="2279454585" sldId="283"/>
            <ac:picMk id="19458" creationId="{FBA9AEFC-A311-B2CB-585A-8074C0AE7A02}"/>
          </ac:picMkLst>
        </pc:picChg>
        <pc:picChg chg="add mod">
          <ac:chgData name="Yanina Gonzalez" userId="83140962e0f7e18e" providerId="LiveId" clId="{53BDECB2-94D6-4EA6-B00D-294682611B82}" dt="2025-11-26T16:39:53.672" v="1438" actId="1076"/>
          <ac:picMkLst>
            <pc:docMk/>
            <pc:sldMk cId="2279454585" sldId="283"/>
            <ac:picMk id="20482" creationId="{684895E7-65E6-B692-D4A5-8F1D931D8837}"/>
          </ac:picMkLst>
        </pc:picChg>
        <pc:picChg chg="add mod">
          <ac:chgData name="Yanina Gonzalez" userId="83140962e0f7e18e" providerId="LiveId" clId="{53BDECB2-94D6-4EA6-B00D-294682611B82}" dt="2025-11-26T16:39:56.042" v="1439" actId="1076"/>
          <ac:picMkLst>
            <pc:docMk/>
            <pc:sldMk cId="2279454585" sldId="283"/>
            <ac:picMk id="20484" creationId="{09670E64-3E3F-A639-55D5-B224E49A228D}"/>
          </ac:picMkLst>
        </pc:picChg>
      </pc:sldChg>
      <pc:sldChg chg="addSp delSp modSp add mod ord modAnim modNotesTx">
        <pc:chgData name="Yanina Gonzalez" userId="83140962e0f7e18e" providerId="LiveId" clId="{53BDECB2-94D6-4EA6-B00D-294682611B82}" dt="2025-12-02T16:26:41.870" v="6483"/>
        <pc:sldMkLst>
          <pc:docMk/>
          <pc:sldMk cId="280156199" sldId="284"/>
        </pc:sldMkLst>
        <pc:spChg chg="mod ord modVis">
          <ac:chgData name="Yanina Gonzalez" userId="83140962e0f7e18e" providerId="LiveId" clId="{53BDECB2-94D6-4EA6-B00D-294682611B82}" dt="2025-11-30T19:30:56.242" v="4794" actId="167"/>
          <ac:spMkLst>
            <pc:docMk/>
            <pc:sldMk cId="280156199" sldId="284"/>
            <ac:spMk id="2" creationId="{DE710A40-408D-D1B6-05AA-47639FACD519}"/>
          </ac:spMkLst>
        </pc:spChg>
        <pc:spChg chg="mod modVis">
          <ac:chgData name="Yanina Gonzalez" userId="83140962e0f7e18e" providerId="LiveId" clId="{53BDECB2-94D6-4EA6-B00D-294682611B82}" dt="2025-11-30T19:00:00.785" v="4586" actId="14429"/>
          <ac:spMkLst>
            <pc:docMk/>
            <pc:sldMk cId="280156199" sldId="284"/>
            <ac:spMk id="4" creationId="{53C7A08E-C830-AC22-8F62-3664D8D0F656}"/>
          </ac:spMkLst>
        </pc:spChg>
        <pc:spChg chg="mod modVis">
          <ac:chgData name="Yanina Gonzalez" userId="83140962e0f7e18e" providerId="LiveId" clId="{53BDECB2-94D6-4EA6-B00D-294682611B82}" dt="2025-11-30T18:59:59.133" v="4584" actId="14429"/>
          <ac:spMkLst>
            <pc:docMk/>
            <pc:sldMk cId="280156199" sldId="284"/>
            <ac:spMk id="5" creationId="{205F3D26-3E21-9E07-E384-C27D35EC582E}"/>
          </ac:spMkLst>
        </pc:spChg>
        <pc:spChg chg="mod modVis">
          <ac:chgData name="Yanina Gonzalez" userId="83140962e0f7e18e" providerId="LiveId" clId="{53BDECB2-94D6-4EA6-B00D-294682611B82}" dt="2025-11-30T18:59:52.369" v="4578" actId="14429"/>
          <ac:spMkLst>
            <pc:docMk/>
            <pc:sldMk cId="280156199" sldId="284"/>
            <ac:spMk id="6" creationId="{A9C85CA8-738A-C61C-F669-8F9BD7EB7D5B}"/>
          </ac:spMkLst>
        </pc:spChg>
        <pc:spChg chg="mod modVis">
          <ac:chgData name="Yanina Gonzalez" userId="83140962e0f7e18e" providerId="LiveId" clId="{53BDECB2-94D6-4EA6-B00D-294682611B82}" dt="2025-11-30T18:59:49.796" v="4574" actId="14429"/>
          <ac:spMkLst>
            <pc:docMk/>
            <pc:sldMk cId="280156199" sldId="284"/>
            <ac:spMk id="9" creationId="{FBF10C55-8968-396F-0A95-D212BFE35C0E}"/>
          </ac:spMkLst>
        </pc:spChg>
        <pc:spChg chg="add mod modVis">
          <ac:chgData name="Yanina Gonzalez" userId="83140962e0f7e18e" providerId="LiveId" clId="{53BDECB2-94D6-4EA6-B00D-294682611B82}" dt="2025-11-30T21:43:48.902" v="6301" actId="207"/>
          <ac:spMkLst>
            <pc:docMk/>
            <pc:sldMk cId="280156199" sldId="284"/>
            <ac:spMk id="10" creationId="{054900D7-6397-8E7F-990C-5009D3EAC97F}"/>
          </ac:spMkLst>
        </pc:spChg>
        <pc:spChg chg="add mod modVis">
          <ac:chgData name="Yanina Gonzalez" userId="83140962e0f7e18e" providerId="LiveId" clId="{53BDECB2-94D6-4EA6-B00D-294682611B82}" dt="2025-11-30T19:16:21.520" v="4740" actId="33935"/>
          <ac:spMkLst>
            <pc:docMk/>
            <pc:sldMk cId="280156199" sldId="284"/>
            <ac:spMk id="11" creationId="{3645B869-3A27-5B33-0465-7CBCA05E1694}"/>
          </ac:spMkLst>
        </pc:spChg>
        <pc:spChg chg="add mod modVis">
          <ac:chgData name="Yanina Gonzalez" userId="83140962e0f7e18e" providerId="LiveId" clId="{53BDECB2-94D6-4EA6-B00D-294682611B82}" dt="2025-11-30T21:44:36.458" v="6303" actId="33935"/>
          <ac:spMkLst>
            <pc:docMk/>
            <pc:sldMk cId="280156199" sldId="284"/>
            <ac:spMk id="13" creationId="{3F77B4B5-CE00-6917-132A-B18D3F66FA96}"/>
          </ac:spMkLst>
        </pc:spChg>
        <pc:spChg chg="add mod modVis">
          <ac:chgData name="Yanina Gonzalez" userId="83140962e0f7e18e" providerId="LiveId" clId="{53BDECB2-94D6-4EA6-B00D-294682611B82}" dt="2025-11-30T21:43:54.203" v="6302" actId="207"/>
          <ac:spMkLst>
            <pc:docMk/>
            <pc:sldMk cId="280156199" sldId="284"/>
            <ac:spMk id="14" creationId="{6CB28347-4D7F-93C2-3C97-AA85008434B2}"/>
          </ac:spMkLst>
        </pc:spChg>
        <pc:spChg chg="add mod modVis">
          <ac:chgData name="Yanina Gonzalez" userId="83140962e0f7e18e" providerId="LiveId" clId="{53BDECB2-94D6-4EA6-B00D-294682611B82}" dt="2025-11-30T21:44:36.458" v="6303" actId="33935"/>
          <ac:spMkLst>
            <pc:docMk/>
            <pc:sldMk cId="280156199" sldId="284"/>
            <ac:spMk id="21" creationId="{B7F6A812-C7BB-A0DD-E819-BF6ED268ED59}"/>
          </ac:spMkLst>
        </pc:spChg>
        <pc:grpChg chg="mod modVis">
          <ac:chgData name="Yanina Gonzalez" userId="83140962e0f7e18e" providerId="LiveId" clId="{53BDECB2-94D6-4EA6-B00D-294682611B82}" dt="2025-11-30T18:59:54.948" v="4580" actId="14429"/>
          <ac:grpSpMkLst>
            <pc:docMk/>
            <pc:sldMk cId="280156199" sldId="284"/>
            <ac:grpSpMk id="3" creationId="{F8515D8F-2DA3-E98A-0721-F9062C3CD16B}"/>
          </ac:grpSpMkLst>
        </pc:grpChg>
        <pc:picChg chg="add mod modVis">
          <ac:chgData name="Yanina Gonzalez" userId="83140962e0f7e18e" providerId="LiveId" clId="{53BDECB2-94D6-4EA6-B00D-294682611B82}" dt="2025-11-30T21:44:36.458" v="6303" actId="33935"/>
          <ac:picMkLst>
            <pc:docMk/>
            <pc:sldMk cId="280156199" sldId="284"/>
            <ac:picMk id="20" creationId="{CFEA6E47-11B6-78A5-C12D-A0C02656CE3C}"/>
          </ac:picMkLst>
        </pc:picChg>
        <pc:picChg chg="add mod modVis">
          <ac:chgData name="Yanina Gonzalez" userId="83140962e0f7e18e" providerId="LiveId" clId="{53BDECB2-94D6-4EA6-B00D-294682611B82}" dt="2025-11-30T18:59:47.547" v="4572" actId="14430"/>
          <ac:picMkLst>
            <pc:docMk/>
            <pc:sldMk cId="280156199" sldId="284"/>
            <ac:picMk id="21520" creationId="{3802C4B7-7EF8-541F-B72D-7DCEA6DA423E}"/>
          </ac:picMkLst>
        </pc:picChg>
        <pc:picChg chg="add mod modVis">
          <ac:chgData name="Yanina Gonzalez" userId="83140962e0f7e18e" providerId="LiveId" clId="{53BDECB2-94D6-4EA6-B00D-294682611B82}" dt="2025-11-30T19:16:21.520" v="4740" actId="33935"/>
          <ac:picMkLst>
            <pc:docMk/>
            <pc:sldMk cId="280156199" sldId="284"/>
            <ac:picMk id="21526" creationId="{C822CA63-1D97-245B-7373-47E078ECEAB5}"/>
          </ac:picMkLst>
        </pc:picChg>
        <pc:picChg chg="add del mod modVis">
          <ac:chgData name="Yanina Gonzalez" userId="83140962e0f7e18e" providerId="LiveId" clId="{53BDECB2-94D6-4EA6-B00D-294682611B82}" dt="2025-11-30T21:44:36.458" v="6303" actId="33935"/>
          <ac:picMkLst>
            <pc:docMk/>
            <pc:sldMk cId="280156199" sldId="284"/>
            <ac:picMk id="21528" creationId="{7798AD2B-A55F-618B-54E3-2FE947B173A3}"/>
          </ac:picMkLst>
        </pc:picChg>
        <pc:picChg chg="add mod modVis">
          <ac:chgData name="Yanina Gonzalez" userId="83140962e0f7e18e" providerId="LiveId" clId="{53BDECB2-94D6-4EA6-B00D-294682611B82}" dt="2025-11-30T21:42:15.274" v="6285" actId="14430"/>
          <ac:picMkLst>
            <pc:docMk/>
            <pc:sldMk cId="280156199" sldId="284"/>
            <ac:picMk id="21538" creationId="{2FA4AE81-C105-FF6C-A51B-5F40707AFB45}"/>
          </ac:picMkLst>
        </pc:picChg>
        <pc:picChg chg="add mod modVis">
          <ac:chgData name="Yanina Gonzalez" userId="83140962e0f7e18e" providerId="LiveId" clId="{53BDECB2-94D6-4EA6-B00D-294682611B82}" dt="2025-11-30T21:44:36.458" v="6303" actId="33935"/>
          <ac:picMkLst>
            <pc:docMk/>
            <pc:sldMk cId="280156199" sldId="284"/>
            <ac:picMk id="21540" creationId="{35050800-F94C-3C9A-76B8-C74B505FE108}"/>
          </ac:picMkLst>
        </pc:picChg>
      </pc:sldChg>
      <pc:sldChg chg="addSp delSp modSp add mod ord modAnim modNotesTx">
        <pc:chgData name="Yanina Gonzalez" userId="83140962e0f7e18e" providerId="LiveId" clId="{53BDECB2-94D6-4EA6-B00D-294682611B82}" dt="2025-11-30T19:37:05.328" v="4872"/>
        <pc:sldMkLst>
          <pc:docMk/>
          <pc:sldMk cId="1997574997" sldId="285"/>
        </pc:sldMkLst>
        <pc:spChg chg="mod ord modVis">
          <ac:chgData name="Yanina Gonzalez" userId="83140962e0f7e18e" providerId="LiveId" clId="{53BDECB2-94D6-4EA6-B00D-294682611B82}" dt="2025-11-30T19:36:54.641" v="4871" actId="33935"/>
          <ac:spMkLst>
            <pc:docMk/>
            <pc:sldMk cId="1997574997" sldId="285"/>
            <ac:spMk id="2" creationId="{16DC1888-AA51-9793-F592-ACC7855362B3}"/>
          </ac:spMkLst>
        </pc:spChg>
        <pc:spChg chg="mod">
          <ac:chgData name="Yanina Gonzalez" userId="83140962e0f7e18e" providerId="LiveId" clId="{53BDECB2-94D6-4EA6-B00D-294682611B82}" dt="2025-11-30T19:36:54.641" v="4871" actId="33935"/>
          <ac:spMkLst>
            <pc:docMk/>
            <pc:sldMk cId="1997574997" sldId="285"/>
            <ac:spMk id="4" creationId="{B267B842-73C2-17B4-7F90-677A658B3C38}"/>
          </ac:spMkLst>
        </pc:spChg>
        <pc:spChg chg="mod">
          <ac:chgData name="Yanina Gonzalez" userId="83140962e0f7e18e" providerId="LiveId" clId="{53BDECB2-94D6-4EA6-B00D-294682611B82}" dt="2025-11-30T19:36:54.641" v="4871" actId="33935"/>
          <ac:spMkLst>
            <pc:docMk/>
            <pc:sldMk cId="1997574997" sldId="285"/>
            <ac:spMk id="5" creationId="{4C515C3C-2EFE-0A86-D5FB-ED71CB1590DC}"/>
          </ac:spMkLst>
        </pc:spChg>
        <pc:spChg chg="mod modVis">
          <ac:chgData name="Yanina Gonzalez" userId="83140962e0f7e18e" providerId="LiveId" clId="{53BDECB2-94D6-4EA6-B00D-294682611B82}" dt="2025-11-30T19:36:54.641" v="4871" actId="33935"/>
          <ac:spMkLst>
            <pc:docMk/>
            <pc:sldMk cId="1997574997" sldId="285"/>
            <ac:spMk id="6" creationId="{0E12A1E1-46A7-DAC9-F120-2BA4031B914F}"/>
          </ac:spMkLst>
        </pc:spChg>
        <pc:spChg chg="mod modVis">
          <ac:chgData name="Yanina Gonzalez" userId="83140962e0f7e18e" providerId="LiveId" clId="{53BDECB2-94D6-4EA6-B00D-294682611B82}" dt="2025-11-30T19:36:54.641" v="4871" actId="33935"/>
          <ac:spMkLst>
            <pc:docMk/>
            <pc:sldMk cId="1997574997" sldId="285"/>
            <ac:spMk id="9" creationId="{79EE0063-38BB-7E29-5AFB-EE4417439A1C}"/>
          </ac:spMkLst>
        </pc:spChg>
        <pc:grpChg chg="mod">
          <ac:chgData name="Yanina Gonzalez" userId="83140962e0f7e18e" providerId="LiveId" clId="{53BDECB2-94D6-4EA6-B00D-294682611B82}" dt="2025-11-30T19:36:54.641" v="4871" actId="33935"/>
          <ac:grpSpMkLst>
            <pc:docMk/>
            <pc:sldMk cId="1997574997" sldId="285"/>
            <ac:grpSpMk id="3" creationId="{AB8F6B4F-F523-FDF3-4B09-27CD57325080}"/>
          </ac:grpSpMkLst>
        </pc:grpChg>
        <pc:picChg chg="add mod modVis">
          <ac:chgData name="Yanina Gonzalez" userId="83140962e0f7e18e" providerId="LiveId" clId="{53BDECB2-94D6-4EA6-B00D-294682611B82}" dt="2025-11-30T19:36:54.641" v="4871" actId="33935"/>
          <ac:picMkLst>
            <pc:docMk/>
            <pc:sldMk cId="1997574997" sldId="285"/>
            <ac:picMk id="22530" creationId="{18D4937E-13E1-DFA0-666A-2ADF9BBE0700}"/>
          </ac:picMkLst>
        </pc:picChg>
        <pc:picChg chg="add mod modVis">
          <ac:chgData name="Yanina Gonzalez" userId="83140962e0f7e18e" providerId="LiveId" clId="{53BDECB2-94D6-4EA6-B00D-294682611B82}" dt="2025-11-30T19:36:54.641" v="4871" actId="33935"/>
          <ac:picMkLst>
            <pc:docMk/>
            <pc:sldMk cId="1997574997" sldId="285"/>
            <ac:picMk id="22532" creationId="{B58B641A-49DE-C331-D694-5A0A81898DB0}"/>
          </ac:picMkLst>
        </pc:picChg>
        <pc:picChg chg="add mod modVis">
          <ac:chgData name="Yanina Gonzalez" userId="83140962e0f7e18e" providerId="LiveId" clId="{53BDECB2-94D6-4EA6-B00D-294682611B82}" dt="2025-11-30T19:36:54.641" v="4871" actId="33935"/>
          <ac:picMkLst>
            <pc:docMk/>
            <pc:sldMk cId="1997574997" sldId="285"/>
            <ac:picMk id="22534" creationId="{57053361-D804-9711-4E29-65CCB9CD4EA6}"/>
          </ac:picMkLst>
        </pc:picChg>
        <pc:picChg chg="add mod modVis">
          <ac:chgData name="Yanina Gonzalez" userId="83140962e0f7e18e" providerId="LiveId" clId="{53BDECB2-94D6-4EA6-B00D-294682611B82}" dt="2025-11-30T19:36:54.641" v="4871" actId="33935"/>
          <ac:picMkLst>
            <pc:docMk/>
            <pc:sldMk cId="1997574997" sldId="285"/>
            <ac:picMk id="22536" creationId="{F0D4E244-024D-242F-B8E7-8F6BD7C88C21}"/>
          </ac:picMkLst>
        </pc:picChg>
      </pc:sldChg>
      <pc:sldChg chg="addSp delSp modSp add mod modAnim modNotesTx">
        <pc:chgData name="Yanina Gonzalez" userId="83140962e0f7e18e" providerId="LiveId" clId="{53BDECB2-94D6-4EA6-B00D-294682611B82}" dt="2025-12-01T01:32:34.922" v="6376"/>
        <pc:sldMkLst>
          <pc:docMk/>
          <pc:sldMk cId="1137364464" sldId="286"/>
        </pc:sldMkLst>
        <pc:spChg chg="mod ord modVis">
          <ac:chgData name="Yanina Gonzalez" userId="83140962e0f7e18e" providerId="LiveId" clId="{53BDECB2-94D6-4EA6-B00D-294682611B82}" dt="2025-12-01T01:31:38.034" v="6358" actId="14429"/>
          <ac:spMkLst>
            <pc:docMk/>
            <pc:sldMk cId="1137364464" sldId="286"/>
            <ac:spMk id="2" creationId="{CDE4286F-5C94-994A-0440-5250767AEA29}"/>
          </ac:spMkLst>
        </pc:spChg>
        <pc:spChg chg="mod modVis">
          <ac:chgData name="Yanina Gonzalez" userId="83140962e0f7e18e" providerId="LiveId" clId="{53BDECB2-94D6-4EA6-B00D-294682611B82}" dt="2025-12-01T01:27:21.133" v="6330" actId="14429"/>
          <ac:spMkLst>
            <pc:docMk/>
            <pc:sldMk cId="1137364464" sldId="286"/>
            <ac:spMk id="6" creationId="{0D367421-847E-9C5E-6E2E-702ABC0D1164}"/>
          </ac:spMkLst>
        </pc:spChg>
        <pc:spChg chg="mod modVis">
          <ac:chgData name="Yanina Gonzalez" userId="83140962e0f7e18e" providerId="LiveId" clId="{53BDECB2-94D6-4EA6-B00D-294682611B82}" dt="2025-12-01T01:27:26.033" v="6332" actId="14429"/>
          <ac:spMkLst>
            <pc:docMk/>
            <pc:sldMk cId="1137364464" sldId="286"/>
            <ac:spMk id="9" creationId="{D9FDAFEA-0B3D-FE49-1EF2-C1872F106FCE}"/>
          </ac:spMkLst>
        </pc:spChg>
        <pc:spChg chg="add mod modVis">
          <ac:chgData name="Yanina Gonzalez" userId="83140962e0f7e18e" providerId="LiveId" clId="{53BDECB2-94D6-4EA6-B00D-294682611B82}" dt="2025-12-01T01:31:44.504" v="6364" actId="14429"/>
          <ac:spMkLst>
            <pc:docMk/>
            <pc:sldMk cId="1137364464" sldId="286"/>
            <ac:spMk id="12" creationId="{6A302180-94E5-82E4-C1E6-29E03F623AE1}"/>
          </ac:spMkLst>
        </pc:spChg>
        <pc:grpChg chg="mod modVis">
          <ac:chgData name="Yanina Gonzalez" userId="83140962e0f7e18e" providerId="LiveId" clId="{53BDECB2-94D6-4EA6-B00D-294682611B82}" dt="2025-11-30T19:42:31.413" v="4920" actId="33935"/>
          <ac:grpSpMkLst>
            <pc:docMk/>
            <pc:sldMk cId="1137364464" sldId="286"/>
            <ac:grpSpMk id="3" creationId="{DAB1B2B7-9E50-0AFD-779F-69D650916864}"/>
          </ac:grpSpMkLst>
        </pc:grpChg>
        <pc:picChg chg="mod modVis">
          <ac:chgData name="Yanina Gonzalez" userId="83140962e0f7e18e" providerId="LiveId" clId="{53BDECB2-94D6-4EA6-B00D-294682611B82}" dt="2025-12-01T01:31:34.761" v="6354" actId="14429"/>
          <ac:picMkLst>
            <pc:docMk/>
            <pc:sldMk cId="1137364464" sldId="286"/>
            <ac:picMk id="7" creationId="{756FB2CF-F11A-7132-621A-0860D75D0744}"/>
          </ac:picMkLst>
        </pc:picChg>
        <pc:picChg chg="mod modVis">
          <ac:chgData name="Yanina Gonzalez" userId="83140962e0f7e18e" providerId="LiveId" clId="{53BDECB2-94D6-4EA6-B00D-294682611B82}" dt="2025-12-01T01:31:42.744" v="6362" actId="14429"/>
          <ac:picMkLst>
            <pc:docMk/>
            <pc:sldMk cId="1137364464" sldId="286"/>
            <ac:picMk id="11" creationId="{622618D8-415D-6869-49A8-CBD3D29E7348}"/>
          </ac:picMkLst>
        </pc:picChg>
        <pc:picChg chg="mod modVis">
          <ac:chgData name="Yanina Gonzalez" userId="83140962e0f7e18e" providerId="LiveId" clId="{53BDECB2-94D6-4EA6-B00D-294682611B82}" dt="2025-12-01T01:31:36.441" v="6356" actId="14429"/>
          <ac:picMkLst>
            <pc:docMk/>
            <pc:sldMk cId="1137364464" sldId="286"/>
            <ac:picMk id="13" creationId="{2A88F770-29D6-AF62-C7F5-B0E562160DBF}"/>
          </ac:picMkLst>
        </pc:picChg>
        <pc:picChg chg="add mod modVis">
          <ac:chgData name="Yanina Gonzalez" userId="83140962e0f7e18e" providerId="LiveId" clId="{53BDECB2-94D6-4EA6-B00D-294682611B82}" dt="2025-12-01T01:31:54.718" v="6372" actId="14429"/>
          <ac:picMkLst>
            <pc:docMk/>
            <pc:sldMk cId="1137364464" sldId="286"/>
            <ac:picMk id="23554" creationId="{AF35248F-E67A-1300-39E6-52438559F89D}"/>
          </ac:picMkLst>
        </pc:picChg>
        <pc:picChg chg="add mod modVis">
          <ac:chgData name="Yanina Gonzalez" userId="83140962e0f7e18e" providerId="LiveId" clId="{53BDECB2-94D6-4EA6-B00D-294682611B82}" dt="2025-12-01T01:32:25.197" v="6374" actId="33935"/>
          <ac:picMkLst>
            <pc:docMk/>
            <pc:sldMk cId="1137364464" sldId="286"/>
            <ac:picMk id="23558" creationId="{8190986B-1754-13D9-D504-A428F4FF85B1}"/>
          </ac:picMkLst>
        </pc:picChg>
        <pc:picChg chg="add mod modVis">
          <ac:chgData name="Yanina Gonzalez" userId="83140962e0f7e18e" providerId="LiveId" clId="{53BDECB2-94D6-4EA6-B00D-294682611B82}" dt="2025-12-01T01:32:25.197" v="6374" actId="33935"/>
          <ac:picMkLst>
            <pc:docMk/>
            <pc:sldMk cId="1137364464" sldId="286"/>
            <ac:picMk id="23560" creationId="{7279E6D4-8E14-4383-458D-62F3DAF3DBDD}"/>
          </ac:picMkLst>
        </pc:picChg>
        <pc:picChg chg="add mod modVis">
          <ac:chgData name="Yanina Gonzalez" userId="83140962e0f7e18e" providerId="LiveId" clId="{53BDECB2-94D6-4EA6-B00D-294682611B82}" dt="2025-12-01T01:32:25.197" v="6374" actId="33935"/>
          <ac:picMkLst>
            <pc:docMk/>
            <pc:sldMk cId="1137364464" sldId="286"/>
            <ac:picMk id="23562" creationId="{56946C8B-4CEA-2AF1-F1D5-A0D81C9077F8}"/>
          </ac:picMkLst>
        </pc:picChg>
        <pc:picChg chg="add mod modVis">
          <ac:chgData name="Yanina Gonzalez" userId="83140962e0f7e18e" providerId="LiveId" clId="{53BDECB2-94D6-4EA6-B00D-294682611B82}" dt="2025-12-01T01:32:25.197" v="6374" actId="33935"/>
          <ac:picMkLst>
            <pc:docMk/>
            <pc:sldMk cId="1137364464" sldId="286"/>
            <ac:picMk id="23564" creationId="{B3CE284D-2CF9-EA17-056E-B5EDB3BCE308}"/>
          </ac:picMkLst>
        </pc:picChg>
        <pc:picChg chg="add mod modVis">
          <ac:chgData name="Yanina Gonzalez" userId="83140962e0f7e18e" providerId="LiveId" clId="{53BDECB2-94D6-4EA6-B00D-294682611B82}" dt="2025-12-01T01:31:40.177" v="6360" actId="14429"/>
          <ac:picMkLst>
            <pc:docMk/>
            <pc:sldMk cId="1137364464" sldId="286"/>
            <ac:picMk id="23566" creationId="{A5BE6B70-BAE5-C573-80D7-D84574BCD678}"/>
          </ac:picMkLst>
        </pc:picChg>
      </pc:sldChg>
      <pc:sldChg chg="addSp delSp modSp add mod ord modAnim modNotesTx">
        <pc:chgData name="Yanina Gonzalez" userId="83140962e0f7e18e" providerId="LiveId" clId="{53BDECB2-94D6-4EA6-B00D-294682611B82}" dt="2025-12-05T02:52:35.294" v="6685" actId="20577"/>
        <pc:sldMkLst>
          <pc:docMk/>
          <pc:sldMk cId="284421599" sldId="287"/>
        </pc:sldMkLst>
        <pc:spChg chg="mod">
          <ac:chgData name="Yanina Gonzalez" userId="83140962e0f7e18e" providerId="LiveId" clId="{53BDECB2-94D6-4EA6-B00D-294682611B82}" dt="2025-11-30T20:15:57.518" v="5305" actId="1076"/>
          <ac:spMkLst>
            <pc:docMk/>
            <pc:sldMk cId="284421599" sldId="287"/>
            <ac:spMk id="2" creationId="{187521B4-C4D4-F2F2-83A4-BC7CD22F460D}"/>
          </ac:spMkLst>
        </pc:spChg>
        <pc:spChg chg="mod">
          <ac:chgData name="Yanina Gonzalez" userId="83140962e0f7e18e" providerId="LiveId" clId="{53BDECB2-94D6-4EA6-B00D-294682611B82}" dt="2025-11-30T20:15:54.853" v="5304" actId="1076"/>
          <ac:spMkLst>
            <pc:docMk/>
            <pc:sldMk cId="284421599" sldId="287"/>
            <ac:spMk id="6" creationId="{470405B4-11D1-5355-4650-6AE74ACC3A49}"/>
          </ac:spMkLst>
        </pc:spChg>
        <pc:spChg chg="add mod modVis">
          <ac:chgData name="Yanina Gonzalez" userId="83140962e0f7e18e" providerId="LiveId" clId="{53BDECB2-94D6-4EA6-B00D-294682611B82}" dt="2025-11-30T20:39:25.761" v="5490" actId="33935"/>
          <ac:spMkLst>
            <pc:docMk/>
            <pc:sldMk cId="284421599" sldId="287"/>
            <ac:spMk id="7" creationId="{2C655E01-2309-2798-62D3-DD983DC137B8}"/>
          </ac:spMkLst>
        </pc:spChg>
        <pc:spChg chg="add mod modVis">
          <ac:chgData name="Yanina Gonzalez" userId="83140962e0f7e18e" providerId="LiveId" clId="{53BDECB2-94D6-4EA6-B00D-294682611B82}" dt="2025-11-30T20:39:25.761" v="5490" actId="33935"/>
          <ac:spMkLst>
            <pc:docMk/>
            <pc:sldMk cId="284421599" sldId="287"/>
            <ac:spMk id="8" creationId="{31BB6847-356E-0CEA-C5C1-5079D790C068}"/>
          </ac:spMkLst>
        </pc:spChg>
        <pc:spChg chg="mod modVis">
          <ac:chgData name="Yanina Gonzalez" userId="83140962e0f7e18e" providerId="LiveId" clId="{53BDECB2-94D6-4EA6-B00D-294682611B82}" dt="2025-11-30T20:38:54.797" v="5481" actId="14429"/>
          <ac:spMkLst>
            <pc:docMk/>
            <pc:sldMk cId="284421599" sldId="287"/>
            <ac:spMk id="9" creationId="{BE5CF86F-C674-C3E5-8561-59D5489F675F}"/>
          </ac:spMkLst>
        </pc:spChg>
        <pc:spChg chg="add mod modVis">
          <ac:chgData name="Yanina Gonzalez" userId="83140962e0f7e18e" providerId="LiveId" clId="{53BDECB2-94D6-4EA6-B00D-294682611B82}" dt="2025-11-30T20:39:25.761" v="5490" actId="33935"/>
          <ac:spMkLst>
            <pc:docMk/>
            <pc:sldMk cId="284421599" sldId="287"/>
            <ac:spMk id="10" creationId="{23903677-5D99-19CC-B92E-C3108D0EC48A}"/>
          </ac:spMkLst>
        </pc:spChg>
        <pc:spChg chg="add mod modVis">
          <ac:chgData name="Yanina Gonzalez" userId="83140962e0f7e18e" providerId="LiveId" clId="{53BDECB2-94D6-4EA6-B00D-294682611B82}" dt="2025-11-30T20:38:59.186" v="5485" actId="14429"/>
          <ac:spMkLst>
            <pc:docMk/>
            <pc:sldMk cId="284421599" sldId="287"/>
            <ac:spMk id="11" creationId="{73DB341D-87A9-175F-37A3-30F1F0A604BB}"/>
          </ac:spMkLst>
        </pc:spChg>
        <pc:spChg chg="add mod ord">
          <ac:chgData name="Yanina Gonzalez" userId="83140962e0f7e18e" providerId="LiveId" clId="{53BDECB2-94D6-4EA6-B00D-294682611B82}" dt="2025-11-30T20:38:41.389" v="5477" actId="167"/>
          <ac:spMkLst>
            <pc:docMk/>
            <pc:sldMk cId="284421599" sldId="287"/>
            <ac:spMk id="12" creationId="{31334539-9843-E309-E53D-BE70A785B0A7}"/>
          </ac:spMkLst>
        </pc:spChg>
        <pc:spChg chg="add mod ord">
          <ac:chgData name="Yanina Gonzalez" userId="83140962e0f7e18e" providerId="LiveId" clId="{53BDECB2-94D6-4EA6-B00D-294682611B82}" dt="2025-11-30T20:30:01.161" v="5455" actId="167"/>
          <ac:spMkLst>
            <pc:docMk/>
            <pc:sldMk cId="284421599" sldId="287"/>
            <ac:spMk id="15" creationId="{E0BEAC26-7BC1-F610-022C-A04DDB418CC4}"/>
          </ac:spMkLst>
        </pc:spChg>
        <pc:spChg chg="add mod">
          <ac:chgData name="Yanina Gonzalez" userId="83140962e0f7e18e" providerId="LiveId" clId="{53BDECB2-94D6-4EA6-B00D-294682611B82}" dt="2025-12-05T02:52:35.294" v="6685" actId="20577"/>
          <ac:spMkLst>
            <pc:docMk/>
            <pc:sldMk cId="284421599" sldId="287"/>
            <ac:spMk id="16" creationId="{8405DEEE-9D4B-2E01-94CB-C4B616F32ABA}"/>
          </ac:spMkLst>
        </pc:spChg>
        <pc:grpChg chg="mod">
          <ac:chgData name="Yanina Gonzalez" userId="83140962e0f7e18e" providerId="LiveId" clId="{53BDECB2-94D6-4EA6-B00D-294682611B82}" dt="2025-11-30T20:15:31.478" v="5236" actId="14100"/>
          <ac:grpSpMkLst>
            <pc:docMk/>
            <pc:sldMk cId="284421599" sldId="287"/>
            <ac:grpSpMk id="3" creationId="{91F0BAD3-33D9-CC85-3976-09EF63318761}"/>
          </ac:grpSpMkLst>
        </pc:grpChg>
        <pc:picChg chg="add mod modVis">
          <ac:chgData name="Yanina Gonzalez" userId="83140962e0f7e18e" providerId="LiveId" clId="{53BDECB2-94D6-4EA6-B00D-294682611B82}" dt="2025-11-30T20:22:40.253" v="5382" actId="14429"/>
          <ac:picMkLst>
            <pc:docMk/>
            <pc:sldMk cId="284421599" sldId="287"/>
            <ac:picMk id="24578" creationId="{414B5265-BC7C-C794-DA99-2636D412DDDB}"/>
          </ac:picMkLst>
        </pc:picChg>
        <pc:picChg chg="add mod modVis">
          <ac:chgData name="Yanina Gonzalez" userId="83140962e0f7e18e" providerId="LiveId" clId="{53BDECB2-94D6-4EA6-B00D-294682611B82}" dt="2025-11-30T20:22:37.964" v="5380" actId="14429"/>
          <ac:picMkLst>
            <pc:docMk/>
            <pc:sldMk cId="284421599" sldId="287"/>
            <ac:picMk id="24580" creationId="{B7F5C286-1B7C-F0C3-3B0E-3827FCC93DFE}"/>
          </ac:picMkLst>
        </pc:picChg>
        <pc:picChg chg="add mod modVis">
          <ac:chgData name="Yanina Gonzalez" userId="83140962e0f7e18e" providerId="LiveId" clId="{53BDECB2-94D6-4EA6-B00D-294682611B82}" dt="2025-11-30T20:22:31.960" v="5374" actId="14429"/>
          <ac:picMkLst>
            <pc:docMk/>
            <pc:sldMk cId="284421599" sldId="287"/>
            <ac:picMk id="24582" creationId="{C049D781-0658-42CD-BAE1-D02849AE7016}"/>
          </ac:picMkLst>
        </pc:picChg>
        <pc:picChg chg="add mod modVis">
          <ac:chgData name="Yanina Gonzalez" userId="83140962e0f7e18e" providerId="LiveId" clId="{53BDECB2-94D6-4EA6-B00D-294682611B82}" dt="2025-11-30T20:22:53.410" v="5390" actId="14429"/>
          <ac:picMkLst>
            <pc:docMk/>
            <pc:sldMk cId="284421599" sldId="287"/>
            <ac:picMk id="24588" creationId="{DACF2E2D-C852-99DA-9B35-AEC0DAB6EF25}"/>
          </ac:picMkLst>
        </pc:picChg>
        <pc:picChg chg="add mod modVis">
          <ac:chgData name="Yanina Gonzalez" userId="83140962e0f7e18e" providerId="LiveId" clId="{53BDECB2-94D6-4EA6-B00D-294682611B82}" dt="2025-11-30T20:23:05.452" v="5394" actId="1076"/>
          <ac:picMkLst>
            <pc:docMk/>
            <pc:sldMk cId="284421599" sldId="287"/>
            <ac:picMk id="24590" creationId="{D49958A7-3C53-3367-E857-739A10179D70}"/>
          </ac:picMkLst>
        </pc:picChg>
        <pc:picChg chg="add mod modVis">
          <ac:chgData name="Yanina Gonzalez" userId="83140962e0f7e18e" providerId="LiveId" clId="{53BDECB2-94D6-4EA6-B00D-294682611B82}" dt="2025-11-30T20:23:08.005" v="5395" actId="1076"/>
          <ac:picMkLst>
            <pc:docMk/>
            <pc:sldMk cId="284421599" sldId="287"/>
            <ac:picMk id="24592" creationId="{F21CAB52-DC93-91ED-19E0-DE40987BC4B5}"/>
          </ac:picMkLst>
        </pc:picChg>
        <pc:picChg chg="add mod modVis">
          <ac:chgData name="Yanina Gonzalez" userId="83140962e0f7e18e" providerId="LiveId" clId="{53BDECB2-94D6-4EA6-B00D-294682611B82}" dt="2025-11-30T20:25:51.183" v="5424" actId="1076"/>
          <ac:picMkLst>
            <pc:docMk/>
            <pc:sldMk cId="284421599" sldId="287"/>
            <ac:picMk id="24594" creationId="{79C2E30C-AA98-98AF-F0FC-80E62A3ED553}"/>
          </ac:picMkLst>
        </pc:picChg>
        <pc:picChg chg="add mod">
          <ac:chgData name="Yanina Gonzalez" userId="83140962e0f7e18e" providerId="LiveId" clId="{53BDECB2-94D6-4EA6-B00D-294682611B82}" dt="2025-11-30T20:27:13.203" v="5444" actId="14100"/>
          <ac:picMkLst>
            <pc:docMk/>
            <pc:sldMk cId="284421599" sldId="287"/>
            <ac:picMk id="24596" creationId="{4D22FB7C-968D-5697-F1FA-2E12FE8A9E00}"/>
          </ac:picMkLst>
        </pc:picChg>
      </pc:sldChg>
      <pc:sldChg chg="addSp delSp modSp add mod addAnim delAnim modAnim">
        <pc:chgData name="Yanina Gonzalez" userId="83140962e0f7e18e" providerId="LiveId" clId="{53BDECB2-94D6-4EA6-B00D-294682611B82}" dt="2025-11-30T21:25:16.741" v="6122" actId="207"/>
        <pc:sldMkLst>
          <pc:docMk/>
          <pc:sldMk cId="3293589669" sldId="288"/>
        </pc:sldMkLst>
        <pc:spChg chg="add mod">
          <ac:chgData name="Yanina Gonzalez" userId="83140962e0f7e18e" providerId="LiveId" clId="{53BDECB2-94D6-4EA6-B00D-294682611B82}" dt="2025-11-30T21:22:21.761" v="6044" actId="1035"/>
          <ac:spMkLst>
            <pc:docMk/>
            <pc:sldMk cId="3293589669" sldId="288"/>
            <ac:spMk id="4" creationId="{E44CCA62-1EDA-9E24-271C-6F962F71F7B0}"/>
          </ac:spMkLst>
        </pc:spChg>
        <pc:spChg chg="add mod">
          <ac:chgData name="Yanina Gonzalez" userId="83140962e0f7e18e" providerId="LiveId" clId="{53BDECB2-94D6-4EA6-B00D-294682611B82}" dt="2025-11-30T21:25:16.741" v="6122" actId="207"/>
          <ac:spMkLst>
            <pc:docMk/>
            <pc:sldMk cId="3293589669" sldId="288"/>
            <ac:spMk id="9" creationId="{237AAA32-9735-6F2B-22FC-8CE088912203}"/>
          </ac:spMkLst>
        </pc:spChg>
        <pc:spChg chg="add mod">
          <ac:chgData name="Yanina Gonzalez" userId="83140962e0f7e18e" providerId="LiveId" clId="{53BDECB2-94D6-4EA6-B00D-294682611B82}" dt="2025-11-30T21:23:46.032" v="6097" actId="1035"/>
          <ac:spMkLst>
            <pc:docMk/>
            <pc:sldMk cId="3293589669" sldId="288"/>
            <ac:spMk id="10" creationId="{257E7A75-B004-58E6-3C54-4C77DE65AA26}"/>
          </ac:spMkLst>
        </pc:spChg>
        <pc:spChg chg="add mod">
          <ac:chgData name="Yanina Gonzalez" userId="83140962e0f7e18e" providerId="LiveId" clId="{53BDECB2-94D6-4EA6-B00D-294682611B82}" dt="2025-11-30T21:23:55.946" v="6099" actId="1035"/>
          <ac:spMkLst>
            <pc:docMk/>
            <pc:sldMk cId="3293589669" sldId="288"/>
            <ac:spMk id="13" creationId="{D46CBF95-93EB-5540-A434-6B4EBA1ED043}"/>
          </ac:spMkLst>
        </pc:spChg>
        <pc:spChg chg="mod">
          <ac:chgData name="Yanina Gonzalez" userId="83140962e0f7e18e" providerId="LiveId" clId="{53BDECB2-94D6-4EA6-B00D-294682611B82}" dt="2025-11-30T21:24:21.324" v="6101" actId="404"/>
          <ac:spMkLst>
            <pc:docMk/>
            <pc:sldMk cId="3293589669" sldId="288"/>
            <ac:spMk id="17" creationId="{8305EAF9-5FE4-7281-C6D2-9E11D892244E}"/>
          </ac:spMkLst>
        </pc:spChg>
        <pc:spChg chg="add del mod">
          <ac:chgData name="Yanina Gonzalez" userId="83140962e0f7e18e" providerId="LiveId" clId="{53BDECB2-94D6-4EA6-B00D-294682611B82}" dt="2025-11-30T21:22:17.181" v="6031" actId="1036"/>
          <ac:spMkLst>
            <pc:docMk/>
            <pc:sldMk cId="3293589669" sldId="288"/>
            <ac:spMk id="23" creationId="{AEF8D2AB-CC21-0E4D-8D6C-FB6200209121}"/>
          </ac:spMkLst>
        </pc:spChg>
        <pc:spChg chg="add del mod">
          <ac:chgData name="Yanina Gonzalez" userId="83140962e0f7e18e" providerId="LiveId" clId="{53BDECB2-94D6-4EA6-B00D-294682611B82}" dt="2025-11-30T21:22:24.803" v="6055" actId="1035"/>
          <ac:spMkLst>
            <pc:docMk/>
            <pc:sldMk cId="3293589669" sldId="288"/>
            <ac:spMk id="26" creationId="{93D7A95A-2135-3E8E-72C5-DB33769CCEDE}"/>
          </ac:spMkLst>
        </pc:spChg>
        <pc:grpChg chg="add mod">
          <ac:chgData name="Yanina Gonzalez" userId="83140962e0f7e18e" providerId="LiveId" clId="{53BDECB2-94D6-4EA6-B00D-294682611B82}" dt="2025-11-29T00:23:29.402" v="2574" actId="164"/>
          <ac:grpSpMkLst>
            <pc:docMk/>
            <pc:sldMk cId="3293589669" sldId="288"/>
            <ac:grpSpMk id="14" creationId="{B2AB6340-D3AC-AAB7-C59E-20BA82BB5D90}"/>
          </ac:grpSpMkLst>
        </pc:grpChg>
        <pc:picChg chg="add mod ord">
          <ac:chgData name="Yanina Gonzalez" userId="83140962e0f7e18e" providerId="LiveId" clId="{53BDECB2-94D6-4EA6-B00D-294682611B82}" dt="2025-11-30T21:21:49.934" v="6025" actId="14100"/>
          <ac:picMkLst>
            <pc:docMk/>
            <pc:sldMk cId="3293589669" sldId="288"/>
            <ac:picMk id="6" creationId="{48B83113-8B7E-7351-9591-B2C4B5474DC5}"/>
          </ac:picMkLst>
        </pc:picChg>
        <pc:picChg chg="add mod">
          <ac:chgData name="Yanina Gonzalez" userId="83140962e0f7e18e" providerId="LiveId" clId="{53BDECB2-94D6-4EA6-B00D-294682611B82}" dt="2025-11-30T21:22:39.475" v="6062" actId="1036"/>
          <ac:picMkLst>
            <pc:docMk/>
            <pc:sldMk cId="3293589669" sldId="288"/>
            <ac:picMk id="12" creationId="{7BF97FEA-D550-BB8D-7589-74333DB48299}"/>
          </ac:picMkLst>
        </pc:picChg>
        <pc:picChg chg="mod">
          <ac:chgData name="Yanina Gonzalez" userId="83140962e0f7e18e" providerId="LiveId" clId="{53BDECB2-94D6-4EA6-B00D-294682611B82}" dt="2025-11-30T21:21:40.721" v="6024" actId="1036"/>
          <ac:picMkLst>
            <pc:docMk/>
            <pc:sldMk cId="3293589669" sldId="288"/>
            <ac:picMk id="3088" creationId="{3A473761-C4E5-62C2-95F2-5EB807839AAD}"/>
          </ac:picMkLst>
        </pc:picChg>
      </pc:sldChg>
      <pc:sldChg chg="addSp delSp modSp add mod delAnim modAnim">
        <pc:chgData name="Yanina Gonzalez" userId="83140962e0f7e18e" providerId="LiveId" clId="{53BDECB2-94D6-4EA6-B00D-294682611B82}" dt="2025-11-30T20:11:50.693" v="5211" actId="2710"/>
        <pc:sldMkLst>
          <pc:docMk/>
          <pc:sldMk cId="3429112722" sldId="289"/>
        </pc:sldMkLst>
        <pc:spChg chg="add mod">
          <ac:chgData name="Yanina Gonzalez" userId="83140962e0f7e18e" providerId="LiveId" clId="{53BDECB2-94D6-4EA6-B00D-294682611B82}" dt="2025-11-30T20:09:58.094" v="5209" actId="1076"/>
          <ac:spMkLst>
            <pc:docMk/>
            <pc:sldMk cId="3429112722" sldId="289"/>
            <ac:spMk id="7" creationId="{764FA334-DC13-EE9E-665A-0FAD2CD810B7}"/>
          </ac:spMkLst>
        </pc:spChg>
        <pc:spChg chg="mod">
          <ac:chgData name="Yanina Gonzalez" userId="83140962e0f7e18e" providerId="LiveId" clId="{53BDECB2-94D6-4EA6-B00D-294682611B82}" dt="2025-11-30T19:57:38.409" v="5139" actId="14100"/>
          <ac:spMkLst>
            <pc:docMk/>
            <pc:sldMk cId="3429112722" sldId="289"/>
            <ac:spMk id="9" creationId="{B9D585D8-837D-6376-6FEC-C76C9CFAE0D2}"/>
          </ac:spMkLst>
        </pc:spChg>
        <pc:spChg chg="add mod ord">
          <ac:chgData name="Yanina Gonzalez" userId="83140962e0f7e18e" providerId="LiveId" clId="{53BDECB2-94D6-4EA6-B00D-294682611B82}" dt="2025-11-30T20:11:50.693" v="5211" actId="2710"/>
          <ac:spMkLst>
            <pc:docMk/>
            <pc:sldMk cId="3429112722" sldId="289"/>
            <ac:spMk id="10" creationId="{1DFCA6A6-A7BD-497B-ECCE-465368244E34}"/>
          </ac:spMkLst>
        </pc:spChg>
        <pc:picChg chg="add mod">
          <ac:chgData name="Yanina Gonzalez" userId="83140962e0f7e18e" providerId="LiveId" clId="{53BDECB2-94D6-4EA6-B00D-294682611B82}" dt="2025-11-30T20:02:38.379" v="5190" actId="1440"/>
          <ac:picMkLst>
            <pc:docMk/>
            <pc:sldMk cId="3429112722" sldId="289"/>
            <ac:picMk id="27650" creationId="{455225AE-3754-955B-1B57-357C39ABEAE1}"/>
          </ac:picMkLst>
        </pc:picChg>
      </pc:sldChg>
      <pc:sldChg chg="addSp delSp modSp add mod ord delAnim modAnim">
        <pc:chgData name="Yanina Gonzalez" userId="83140962e0f7e18e" providerId="LiveId" clId="{53BDECB2-94D6-4EA6-B00D-294682611B82}" dt="2025-11-30T20:57:44.349" v="5830" actId="1038"/>
        <pc:sldMkLst>
          <pc:docMk/>
          <pc:sldMk cId="283585141" sldId="290"/>
        </pc:sldMkLst>
        <pc:spChg chg="mod">
          <ac:chgData name="Yanina Gonzalez" userId="83140962e0f7e18e" providerId="LiveId" clId="{53BDECB2-94D6-4EA6-B00D-294682611B82}" dt="2025-11-30T20:53:03.256" v="5724" actId="1076"/>
          <ac:spMkLst>
            <pc:docMk/>
            <pc:sldMk cId="283585141" sldId="290"/>
            <ac:spMk id="2" creationId="{818B1CD4-3D8D-E9F1-27E0-40CE79194449}"/>
          </ac:spMkLst>
        </pc:spChg>
        <pc:spChg chg="mod">
          <ac:chgData name="Yanina Gonzalez" userId="83140962e0f7e18e" providerId="LiveId" clId="{53BDECB2-94D6-4EA6-B00D-294682611B82}" dt="2025-11-30T20:52:59.259" v="5723" actId="1038"/>
          <ac:spMkLst>
            <pc:docMk/>
            <pc:sldMk cId="283585141" sldId="290"/>
            <ac:spMk id="6" creationId="{FA7E5DE4-B6BF-5C4C-69A3-1D3DB0A8F618}"/>
          </ac:spMkLst>
        </pc:spChg>
        <pc:spChg chg="add mod">
          <ac:chgData name="Yanina Gonzalez" userId="83140962e0f7e18e" providerId="LiveId" clId="{53BDECB2-94D6-4EA6-B00D-294682611B82}" dt="2025-11-30T20:57:44.349" v="5830" actId="1038"/>
          <ac:spMkLst>
            <pc:docMk/>
            <pc:sldMk cId="283585141" sldId="290"/>
            <ac:spMk id="7" creationId="{2899ED9E-32CC-DB2F-DDFF-B4011E87DF0A}"/>
          </ac:spMkLst>
        </pc:spChg>
        <pc:spChg chg="mod">
          <ac:chgData name="Yanina Gonzalez" userId="83140962e0f7e18e" providerId="LiveId" clId="{53BDECB2-94D6-4EA6-B00D-294682611B82}" dt="2025-11-30T20:52:40.397" v="5575" actId="20577"/>
          <ac:spMkLst>
            <pc:docMk/>
            <pc:sldMk cId="283585141" sldId="290"/>
            <ac:spMk id="9" creationId="{2D6821D1-08C6-CE07-2FCC-5A353179366C}"/>
          </ac:spMkLst>
        </pc:spChg>
        <pc:spChg chg="add mod">
          <ac:chgData name="Yanina Gonzalez" userId="83140962e0f7e18e" providerId="LiveId" clId="{53BDECB2-94D6-4EA6-B00D-294682611B82}" dt="2025-11-30T20:57:34.550" v="5829" actId="14100"/>
          <ac:spMkLst>
            <pc:docMk/>
            <pc:sldMk cId="283585141" sldId="290"/>
            <ac:spMk id="15" creationId="{59AA703E-FE99-D373-E02B-976F5AD96B71}"/>
          </ac:spMkLst>
        </pc:spChg>
        <pc:grpChg chg="mod">
          <ac:chgData name="Yanina Gonzalez" userId="83140962e0f7e18e" providerId="LiveId" clId="{53BDECB2-94D6-4EA6-B00D-294682611B82}" dt="2025-11-30T20:52:43.704" v="5576" actId="14100"/>
          <ac:grpSpMkLst>
            <pc:docMk/>
            <pc:sldMk cId="283585141" sldId="290"/>
            <ac:grpSpMk id="3" creationId="{1A3FDC7B-47D6-6AB1-A4A2-DC2FEC5DEC0F}"/>
          </ac:grpSpMkLst>
        </pc:grpChg>
        <pc:picChg chg="add mod">
          <ac:chgData name="Yanina Gonzalez" userId="83140962e0f7e18e" providerId="LiveId" clId="{53BDECB2-94D6-4EA6-B00D-294682611B82}" dt="2025-11-30T20:57:28.786" v="5828" actId="1038"/>
          <ac:picMkLst>
            <pc:docMk/>
            <pc:sldMk cId="283585141" sldId="290"/>
            <ac:picMk id="28674" creationId="{9CB41911-C805-D044-A54B-DE3BB895460F}"/>
          </ac:picMkLst>
        </pc:picChg>
      </pc:sldChg>
      <pc:sldChg chg="addSp delSp modSp add mod modAnim">
        <pc:chgData name="Yanina Gonzalez" userId="83140962e0f7e18e" providerId="LiveId" clId="{53BDECB2-94D6-4EA6-B00D-294682611B82}" dt="2025-12-05T02:59:23.727" v="6739" actId="1035"/>
        <pc:sldMkLst>
          <pc:docMk/>
          <pc:sldMk cId="2341084682" sldId="292"/>
        </pc:sldMkLst>
        <pc:spChg chg="add mod">
          <ac:chgData name="Yanina Gonzalez" userId="83140962e0f7e18e" providerId="LiveId" clId="{53BDECB2-94D6-4EA6-B00D-294682611B82}" dt="2025-12-05T02:58:54.782" v="6692"/>
          <ac:spMkLst>
            <pc:docMk/>
            <pc:sldMk cId="2341084682" sldId="292"/>
            <ac:spMk id="2" creationId="{A2DB9617-A5AB-3FB6-E67A-D5A4228B4632}"/>
          </ac:spMkLst>
        </pc:spChg>
        <pc:spChg chg="add mod">
          <ac:chgData name="Yanina Gonzalez" userId="83140962e0f7e18e" providerId="LiveId" clId="{53BDECB2-94D6-4EA6-B00D-294682611B82}" dt="2025-12-05T02:59:23.727" v="6739" actId="1035"/>
          <ac:spMkLst>
            <pc:docMk/>
            <pc:sldMk cId="2341084682" sldId="292"/>
            <ac:spMk id="6" creationId="{3006203B-F329-C99C-CCBA-CEC666F4F54E}"/>
          </ac:spMkLst>
        </pc:spChg>
        <pc:spChg chg="add mod">
          <ac:chgData name="Yanina Gonzalez" userId="83140962e0f7e18e" providerId="LiveId" clId="{53BDECB2-94D6-4EA6-B00D-294682611B82}" dt="2025-12-05T02:59:23.727" v="6739" actId="1035"/>
          <ac:spMkLst>
            <pc:docMk/>
            <pc:sldMk cId="2341084682" sldId="292"/>
            <ac:spMk id="7" creationId="{207F2D14-52E3-0ECF-19B3-E709B38527CF}"/>
          </ac:spMkLst>
        </pc:spChg>
      </pc:sldChg>
    </pc:docChg>
  </pc:docChgLst>
  <pc:docChgLst>
    <pc:chgData name="Usuario invitado" providerId="Windows Live" clId="Web-{6CFF79CC-A8F4-9A19-ABDC-20C16A19C91B}"/>
    <pc:docChg chg="addSld delSld modSld">
      <pc:chgData name="Usuario invitado" userId="" providerId="Windows Live" clId="Web-{6CFF79CC-A8F4-9A19-ABDC-20C16A19C91B}" dt="2025-12-04T13:00:56.838" v="2083"/>
      <pc:docMkLst>
        <pc:docMk/>
      </pc:docMkLst>
      <pc:sldChg chg="modSp">
        <pc:chgData name="Usuario invitado" userId="" providerId="Windows Live" clId="Web-{6CFF79CC-A8F4-9A19-ABDC-20C16A19C91B}" dt="2025-12-04T12:51:44.975" v="2003" actId="20577"/>
        <pc:sldMkLst>
          <pc:docMk/>
          <pc:sldMk cId="0" sldId="258"/>
        </pc:sldMkLst>
        <pc:spChg chg="mod modVis">
          <ac:chgData name="Usuario invitado" userId="" providerId="Windows Live" clId="Web-{6CFF79CC-A8F4-9A19-ABDC-20C16A19C91B}" dt="2025-12-03T23:02:12.267" v="1877"/>
          <ac:spMkLst>
            <pc:docMk/>
            <pc:sldMk cId="0" sldId="258"/>
            <ac:spMk id="2" creationId="{00000000-0000-0000-0000-000000000000}"/>
          </ac:spMkLst>
        </pc:spChg>
        <pc:spChg chg="mod modVis">
          <ac:chgData name="Usuario invitado" userId="" providerId="Windows Live" clId="Web-{6CFF79CC-A8F4-9A19-ABDC-20C16A19C91B}" dt="2025-12-03T23:02:19.408" v="1882"/>
          <ac:spMkLst>
            <pc:docMk/>
            <pc:sldMk cId="0" sldId="258"/>
            <ac:spMk id="4" creationId="{00000000-0000-0000-0000-000000000000}"/>
          </ac:spMkLst>
        </pc:spChg>
        <pc:spChg chg="mod modVis">
          <ac:chgData name="Usuario invitado" userId="" providerId="Windows Live" clId="Web-{6CFF79CC-A8F4-9A19-ABDC-20C16A19C91B}" dt="2025-12-03T23:02:19.408" v="1883"/>
          <ac:spMkLst>
            <pc:docMk/>
            <pc:sldMk cId="0" sldId="258"/>
            <ac:spMk id="5" creationId="{00000000-0000-0000-0000-000000000000}"/>
          </ac:spMkLst>
        </pc:spChg>
        <pc:spChg chg="mod modVis">
          <ac:chgData name="Usuario invitado" userId="" providerId="Windows Live" clId="Web-{6CFF79CC-A8F4-9A19-ABDC-20C16A19C91B}" dt="2025-12-04T12:51:44.975" v="2003" actId="20577"/>
          <ac:spMkLst>
            <pc:docMk/>
            <pc:sldMk cId="0" sldId="258"/>
            <ac:spMk id="9" creationId="{00000000-0000-0000-0000-000000000000}"/>
          </ac:spMkLst>
        </pc:spChg>
        <pc:spChg chg="mod modVis">
          <ac:chgData name="Usuario invitado" userId="" providerId="Windows Live" clId="Web-{6CFF79CC-A8F4-9A19-ABDC-20C16A19C91B}" dt="2025-12-03T23:02:16.299" v="1880"/>
          <ac:spMkLst>
            <pc:docMk/>
            <pc:sldMk cId="0" sldId="258"/>
            <ac:spMk id="11" creationId="{00000000-0000-0000-0000-000000000000}"/>
          </ac:spMkLst>
        </pc:spChg>
        <pc:spChg chg="mod modVis">
          <ac:chgData name="Usuario invitado" userId="" providerId="Windows Live" clId="Web-{6CFF79CC-A8F4-9A19-ABDC-20C16A19C91B}" dt="2025-12-03T23:02:19.471" v="1886"/>
          <ac:spMkLst>
            <pc:docMk/>
            <pc:sldMk cId="0" sldId="258"/>
            <ac:spMk id="12" creationId="{E6D71178-384F-438B-E558-747D029B057D}"/>
          </ac:spMkLst>
        </pc:spChg>
        <pc:grpChg chg="mod modVis">
          <ac:chgData name="Usuario invitado" userId="" providerId="Windows Live" clId="Web-{6CFF79CC-A8F4-9A19-ABDC-20C16A19C91B}" dt="2025-12-03T23:02:13.283" v="1878"/>
          <ac:grpSpMkLst>
            <pc:docMk/>
            <pc:sldMk cId="0" sldId="258"/>
            <ac:grpSpMk id="3" creationId="{00000000-0000-0000-0000-000000000000}"/>
          </ac:grpSpMkLst>
        </pc:grpChg>
        <pc:picChg chg="mod modVis">
          <ac:chgData name="Usuario invitado" userId="" providerId="Windows Live" clId="Web-{6CFF79CC-A8F4-9A19-ABDC-20C16A19C91B}" dt="2025-12-03T23:02:17.439" v="1881"/>
          <ac:picMkLst>
            <pc:docMk/>
            <pc:sldMk cId="0" sldId="258"/>
            <ac:picMk id="1026" creationId="{97AD3B38-6FC8-AD80-F90E-DFD1DD2D8100}"/>
          </ac:picMkLst>
        </pc:picChg>
        <pc:picChg chg="mod modVis">
          <ac:chgData name="Usuario invitado" userId="" providerId="Windows Live" clId="Web-{6CFF79CC-A8F4-9A19-ABDC-20C16A19C91B}" dt="2025-12-03T23:02:19.455" v="1885"/>
          <ac:picMkLst>
            <pc:docMk/>
            <pc:sldMk cId="0" sldId="258"/>
            <ac:picMk id="1028" creationId="{A33D02C0-E276-69F4-B950-A900C858A3B3}"/>
          </ac:picMkLst>
        </pc:picChg>
        <pc:picChg chg="mod modVis">
          <ac:chgData name="Usuario invitado" userId="" providerId="Windows Live" clId="Web-{6CFF79CC-A8F4-9A19-ABDC-20C16A19C91B}" dt="2025-12-03T23:02:19.440" v="1884"/>
          <ac:picMkLst>
            <pc:docMk/>
            <pc:sldMk cId="0" sldId="258"/>
            <ac:picMk id="1032" creationId="{2A3DC061-625A-0DD7-82AF-AD5334C45DEE}"/>
          </ac:picMkLst>
        </pc:picChg>
        <pc:picChg chg="mod modVis">
          <ac:chgData name="Usuario invitado" userId="" providerId="Windows Live" clId="Web-{6CFF79CC-A8F4-9A19-ABDC-20C16A19C91B}" dt="2025-12-03T23:02:19.502" v="1887"/>
          <ac:picMkLst>
            <pc:docMk/>
            <pc:sldMk cId="0" sldId="258"/>
            <ac:picMk id="1034" creationId="{5B9C1D51-F7BB-C026-AB83-3FF4BB135450}"/>
          </ac:picMkLst>
        </pc:picChg>
      </pc:sldChg>
      <pc:sldChg chg="addSp delSp modSp delAnim">
        <pc:chgData name="Usuario invitado" userId="" providerId="Windows Live" clId="Web-{6CFF79CC-A8F4-9A19-ABDC-20C16A19C91B}" dt="2025-12-04T12:47:53.690" v="1983"/>
        <pc:sldMkLst>
          <pc:docMk/>
          <pc:sldMk cId="0" sldId="259"/>
        </pc:sldMkLst>
        <pc:spChg chg="mod modVis">
          <ac:chgData name="Usuario invitado" userId="" providerId="Windows Live" clId="Web-{6CFF79CC-A8F4-9A19-ABDC-20C16A19C91B}" dt="2025-12-04T12:47:26.986" v="1982"/>
          <ac:spMkLst>
            <pc:docMk/>
            <pc:sldMk cId="0" sldId="259"/>
            <ac:spMk id="17" creationId="{00000000-0000-0000-0000-000000000000}"/>
          </ac:spMkLst>
        </pc:spChg>
        <pc:spChg chg="mod modVis">
          <ac:chgData name="Usuario invitado" userId="" providerId="Windows Live" clId="Web-{6CFF79CC-A8F4-9A19-ABDC-20C16A19C91B}" dt="2025-12-04T12:47:24.080" v="1978"/>
          <ac:spMkLst>
            <pc:docMk/>
            <pc:sldMk cId="0" sldId="259"/>
            <ac:spMk id="21" creationId="{00000000-0000-0000-0000-000000000000}"/>
          </ac:spMkLst>
        </pc:spChg>
        <pc:picChg chg="mod modVis">
          <ac:chgData name="Usuario invitado" userId="" providerId="Windows Live" clId="Web-{6CFF79CC-A8F4-9A19-ABDC-20C16A19C91B}" dt="2025-12-04T12:46:39.549" v="1975"/>
          <ac:picMkLst>
            <pc:docMk/>
            <pc:sldMk cId="0" sldId="259"/>
            <ac:picMk id="3080" creationId="{9A2B2DA6-24D0-2FFA-77E9-BF26C16BBBE4}"/>
          </ac:picMkLst>
        </pc:picChg>
        <pc:picChg chg="mod modVis">
          <ac:chgData name="Usuario invitado" userId="" providerId="Windows Live" clId="Web-{6CFF79CC-A8F4-9A19-ABDC-20C16A19C91B}" dt="2025-12-04T12:46:31.768" v="1970"/>
          <ac:picMkLst>
            <pc:docMk/>
            <pc:sldMk cId="0" sldId="259"/>
            <ac:picMk id="3082" creationId="{51D8F55C-DBD0-1286-1A75-3B3C892B08A7}"/>
          </ac:picMkLst>
        </pc:picChg>
      </pc:sldChg>
      <pc:sldChg chg="addSp modSp">
        <pc:chgData name="Usuario invitado" userId="" providerId="Windows Live" clId="Web-{6CFF79CC-A8F4-9A19-ABDC-20C16A19C91B}" dt="2025-12-02T10:31:56.723" v="393" actId="1076"/>
        <pc:sldMkLst>
          <pc:docMk/>
          <pc:sldMk cId="0" sldId="262"/>
        </pc:sldMkLst>
        <pc:spChg chg="mod">
          <ac:chgData name="Usuario invitado" userId="" providerId="Windows Live" clId="Web-{6CFF79CC-A8F4-9A19-ABDC-20C16A19C91B}" dt="2025-12-02T10:22:32.752" v="387" actId="1076"/>
          <ac:spMkLst>
            <pc:docMk/>
            <pc:sldMk cId="0" sldId="262"/>
            <ac:spMk id="11" creationId="{00000000-0000-0000-0000-000000000000}"/>
          </ac:spMkLst>
        </pc:spChg>
        <pc:picChg chg="add mod">
          <ac:chgData name="Usuario invitado" userId="" providerId="Windows Live" clId="Web-{6CFF79CC-A8F4-9A19-ABDC-20C16A19C91B}" dt="2025-12-02T10:31:56.723" v="393" actId="1076"/>
          <ac:picMkLst>
            <pc:docMk/>
            <pc:sldMk cId="0" sldId="262"/>
            <ac:picMk id="7" creationId="{04CFA431-3EA2-93DD-55B6-A18A3CADAB1A}"/>
          </ac:picMkLst>
        </pc:picChg>
        <pc:picChg chg="mod">
          <ac:chgData name="Usuario invitado" userId="" providerId="Windows Live" clId="Web-{6CFF79CC-A8F4-9A19-ABDC-20C16A19C91B}" dt="2025-12-02T10:22:27.267" v="386" actId="14100"/>
          <ac:picMkLst>
            <pc:docMk/>
            <pc:sldMk cId="0" sldId="262"/>
            <ac:picMk id="7170" creationId="{A18111EC-B37D-F8A2-A076-7510ED79E7E3}"/>
          </ac:picMkLst>
        </pc:picChg>
        <pc:picChg chg="mod">
          <ac:chgData name="Usuario invitado" userId="" providerId="Windows Live" clId="Web-{6CFF79CC-A8F4-9A19-ABDC-20C16A19C91B}" dt="2025-12-02T10:22:35.080" v="388" actId="1076"/>
          <ac:picMkLst>
            <pc:docMk/>
            <pc:sldMk cId="0" sldId="262"/>
            <ac:picMk id="7172" creationId="{FD533F1B-B936-69CD-699B-1E12909F050B}"/>
          </ac:picMkLst>
        </pc:picChg>
      </pc:sldChg>
      <pc:sldChg chg="addSp modSp">
        <pc:chgData name="Usuario invitado" userId="" providerId="Windows Live" clId="Web-{6CFF79CC-A8F4-9A19-ABDC-20C16A19C91B}" dt="2025-12-02T10:59:15.509" v="646" actId="1076"/>
        <pc:sldMkLst>
          <pc:docMk/>
          <pc:sldMk cId="0" sldId="263"/>
        </pc:sldMkLst>
        <pc:spChg chg="add mod">
          <ac:chgData name="Usuario invitado" userId="" providerId="Windows Live" clId="Web-{6CFF79CC-A8F4-9A19-ABDC-20C16A19C91B}" dt="2025-12-02T10:59:10.978" v="645" actId="1076"/>
          <ac:spMkLst>
            <pc:docMk/>
            <pc:sldMk cId="0" sldId="263"/>
            <ac:spMk id="49" creationId="{6C35DE28-D634-2F75-0283-4487DFF6FCD4}"/>
          </ac:spMkLst>
        </pc:spChg>
        <pc:spChg chg="add mod">
          <ac:chgData name="Usuario invitado" userId="" providerId="Windows Live" clId="Web-{6CFF79CC-A8F4-9A19-ABDC-20C16A19C91B}" dt="2025-12-02T10:59:15.509" v="646" actId="1076"/>
          <ac:spMkLst>
            <pc:docMk/>
            <pc:sldMk cId="0" sldId="263"/>
            <ac:spMk id="50" creationId="{71D7E060-DC7C-3168-97C9-376113534740}"/>
          </ac:spMkLst>
        </pc:spChg>
        <pc:picChg chg="mod">
          <ac:chgData name="Usuario invitado" userId="" providerId="Windows Live" clId="Web-{6CFF79CC-A8F4-9A19-ABDC-20C16A19C91B}" dt="2025-12-02T10:58:37.725" v="641" actId="1076"/>
          <ac:picMkLst>
            <pc:docMk/>
            <pc:sldMk cId="0" sldId="263"/>
            <ac:picMk id="22" creationId="{CB4B05F4-A05B-92CF-80D7-FE3F992D6463}"/>
          </ac:picMkLst>
        </pc:picChg>
        <pc:picChg chg="mod">
          <ac:chgData name="Usuario invitado" userId="" providerId="Windows Live" clId="Web-{6CFF79CC-A8F4-9A19-ABDC-20C16A19C91B}" dt="2025-12-02T10:59:00.633" v="643" actId="1076"/>
          <ac:picMkLst>
            <pc:docMk/>
            <pc:sldMk cId="0" sldId="263"/>
            <ac:picMk id="48" creationId="{01F50D95-E79C-CCD6-CECC-7652774F32EF}"/>
          </ac:picMkLst>
        </pc:picChg>
      </pc:sldChg>
      <pc:sldChg chg="addSp delSp modSp">
        <pc:chgData name="Usuario invitado" userId="" providerId="Windows Live" clId="Web-{6CFF79CC-A8F4-9A19-ABDC-20C16A19C91B}" dt="2025-12-02T11:18:07.198" v="831" actId="14100"/>
        <pc:sldMkLst>
          <pc:docMk/>
          <pc:sldMk cId="0" sldId="266"/>
        </pc:sldMkLst>
        <pc:spChg chg="add mod">
          <ac:chgData name="Usuario invitado" userId="" providerId="Windows Live" clId="Web-{6CFF79CC-A8F4-9A19-ABDC-20C16A19C91B}" dt="2025-12-02T11:14:49.075" v="796" actId="20577"/>
          <ac:spMkLst>
            <pc:docMk/>
            <pc:sldMk cId="0" sldId="266"/>
            <ac:spMk id="6" creationId="{212F5570-1E14-8B7D-66E5-7FFA1BDD8C78}"/>
          </ac:spMkLst>
        </pc:spChg>
        <pc:spChg chg="add mod">
          <ac:chgData name="Usuario invitado" userId="" providerId="Windows Live" clId="Web-{6CFF79CC-A8F4-9A19-ABDC-20C16A19C91B}" dt="2025-12-02T11:18:07.198" v="831" actId="14100"/>
          <ac:spMkLst>
            <pc:docMk/>
            <pc:sldMk cId="0" sldId="266"/>
            <ac:spMk id="7" creationId="{684F884F-A03F-DAA7-BF3C-8E57AAB86B37}"/>
          </ac:spMkLst>
        </pc:spChg>
        <pc:spChg chg="add mod">
          <ac:chgData name="Usuario invitado" userId="" providerId="Windows Live" clId="Web-{6CFF79CC-A8F4-9A19-ABDC-20C16A19C91B}" dt="2025-12-02T11:17:59.650" v="829" actId="1076"/>
          <ac:spMkLst>
            <pc:docMk/>
            <pc:sldMk cId="0" sldId="266"/>
            <ac:spMk id="8" creationId="{F8AF2A47-7AC4-CA1A-7A09-1AA42E1221AB}"/>
          </ac:spMkLst>
        </pc:spChg>
        <pc:spChg chg="add mod">
          <ac:chgData name="Usuario invitado" userId="" providerId="Windows Live" clId="Web-{6CFF79CC-A8F4-9A19-ABDC-20C16A19C91B}" dt="2025-12-02T11:16:32.927" v="808" actId="1076"/>
          <ac:spMkLst>
            <pc:docMk/>
            <pc:sldMk cId="0" sldId="266"/>
            <ac:spMk id="9" creationId="{B10E8F57-80E9-0666-BD6E-87FE130150CA}"/>
          </ac:spMkLst>
        </pc:spChg>
        <pc:spChg chg="add mod">
          <ac:chgData name="Usuario invitado" userId="" providerId="Windows Live" clId="Web-{6CFF79CC-A8F4-9A19-ABDC-20C16A19C91B}" dt="2025-12-02T11:16:46.287" v="811" actId="1076"/>
          <ac:spMkLst>
            <pc:docMk/>
            <pc:sldMk cId="0" sldId="266"/>
            <ac:spMk id="12" creationId="{BF770602-8729-6420-8C97-8C07A9B5024D}"/>
          </ac:spMkLst>
        </pc:spChg>
        <pc:spChg chg="add mod">
          <ac:chgData name="Usuario invitado" userId="" providerId="Windows Live" clId="Web-{6CFF79CC-A8F4-9A19-ABDC-20C16A19C91B}" dt="2025-12-02T11:17:27.789" v="825" actId="1076"/>
          <ac:spMkLst>
            <pc:docMk/>
            <pc:sldMk cId="0" sldId="266"/>
            <ac:spMk id="13" creationId="{DE235292-6A75-0B76-E3E2-A28470D2C7E0}"/>
          </ac:spMkLst>
        </pc:spChg>
      </pc:sldChg>
      <pc:sldChg chg="modSp">
        <pc:chgData name="Usuario invitado" userId="" providerId="Windows Live" clId="Web-{6CFF79CC-A8F4-9A19-ABDC-20C16A19C91B}" dt="2025-12-04T12:52:53.336" v="2018" actId="14100"/>
        <pc:sldMkLst>
          <pc:docMk/>
          <pc:sldMk cId="2651322135" sldId="270"/>
        </pc:sldMkLst>
        <pc:spChg chg="mod">
          <ac:chgData name="Usuario invitado" userId="" providerId="Windows Live" clId="Web-{6CFF79CC-A8F4-9A19-ABDC-20C16A19C91B}" dt="2025-12-04T12:52:21.085" v="2016" actId="20577"/>
          <ac:spMkLst>
            <pc:docMk/>
            <pc:sldMk cId="2651322135" sldId="270"/>
            <ac:spMk id="9" creationId="{F114D893-12B2-5871-981B-F3D3DCC64A06}"/>
          </ac:spMkLst>
        </pc:spChg>
        <pc:picChg chg="mod">
          <ac:chgData name="Usuario invitado" userId="" providerId="Windows Live" clId="Web-{6CFF79CC-A8F4-9A19-ABDC-20C16A19C91B}" dt="2025-12-04T12:52:53.336" v="2018" actId="14100"/>
          <ac:picMkLst>
            <pc:docMk/>
            <pc:sldMk cId="2651322135" sldId="270"/>
            <ac:picMk id="2058" creationId="{9262701A-FFC3-7A21-1D7E-6D5EAF7D948B}"/>
          </ac:picMkLst>
        </pc:picChg>
      </pc:sldChg>
      <pc:sldChg chg="addSp delSp modSp addAnim delAnim modAnim">
        <pc:chgData name="Usuario invitado" userId="" providerId="Windows Live" clId="Web-{6CFF79CC-A8F4-9A19-ABDC-20C16A19C91B}" dt="2025-12-04T13:00:56.838" v="2083"/>
        <pc:sldMkLst>
          <pc:docMk/>
          <pc:sldMk cId="2459485571" sldId="272"/>
        </pc:sldMkLst>
        <pc:spChg chg="mod">
          <ac:chgData name="Usuario invitado" userId="" providerId="Windows Live" clId="Web-{6CFF79CC-A8F4-9A19-ABDC-20C16A19C91B}" dt="2025-12-04T12:55:20.071" v="2028" actId="1076"/>
          <ac:spMkLst>
            <pc:docMk/>
            <pc:sldMk cId="2459485571" sldId="272"/>
            <ac:spMk id="17" creationId="{AE4A312C-A559-4192-853C-810D32E1E461}"/>
          </ac:spMkLst>
        </pc:spChg>
        <pc:spChg chg="mod">
          <ac:chgData name="Usuario invitado" userId="" providerId="Windows Live" clId="Web-{6CFF79CC-A8F4-9A19-ABDC-20C16A19C91B}" dt="2025-12-04T12:55:43.009" v="2030" actId="1076"/>
          <ac:spMkLst>
            <pc:docMk/>
            <pc:sldMk cId="2459485571" sldId="272"/>
            <ac:spMk id="23" creationId="{FD2B3B0B-594C-333B-D311-5572326728D8}"/>
          </ac:spMkLst>
        </pc:spChg>
        <pc:spChg chg="mod">
          <ac:chgData name="Usuario invitado" userId="" providerId="Windows Live" clId="Web-{6CFF79CC-A8F4-9A19-ABDC-20C16A19C91B}" dt="2025-12-04T12:50:57.459" v="1992" actId="20577"/>
          <ac:spMkLst>
            <pc:docMk/>
            <pc:sldMk cId="2459485571" sldId="272"/>
            <ac:spMk id="35" creationId="{BD426DC0-B6AC-A2CA-4E08-AFC8DAF54547}"/>
          </ac:spMkLst>
        </pc:spChg>
        <pc:spChg chg="mod modVis">
          <ac:chgData name="Usuario invitado" userId="" providerId="Windows Live" clId="Web-{6CFF79CC-A8F4-9A19-ABDC-20C16A19C91B}" dt="2025-12-01T17:17:04.643" v="345"/>
          <ac:spMkLst>
            <pc:docMk/>
            <pc:sldMk cId="2459485571" sldId="272"/>
            <ac:spMk id="43" creationId="{A91F5078-F45A-8CAF-1C77-6A6222657B97}"/>
          </ac:spMkLst>
        </pc:spChg>
        <pc:spChg chg="mod modVis">
          <ac:chgData name="Usuario invitado" userId="" providerId="Windows Live" clId="Web-{6CFF79CC-A8F4-9A19-ABDC-20C16A19C91B}" dt="2025-12-01T17:17:05.815" v="347"/>
          <ac:spMkLst>
            <pc:docMk/>
            <pc:sldMk cId="2459485571" sldId="272"/>
            <ac:spMk id="44" creationId="{8FB1DA08-DBBF-2742-0520-ABC0B95FBA79}"/>
          </ac:spMkLst>
        </pc:spChg>
        <pc:spChg chg="mod modVis">
          <ac:chgData name="Usuario invitado" userId="" providerId="Windows Live" clId="Web-{6CFF79CC-A8F4-9A19-ABDC-20C16A19C91B}" dt="2025-12-04T13:00:56.838" v="2083"/>
          <ac:spMkLst>
            <pc:docMk/>
            <pc:sldMk cId="2459485571" sldId="272"/>
            <ac:spMk id="45" creationId="{465FBF70-4761-53E2-C5A8-0964B1BAC1FE}"/>
          </ac:spMkLst>
        </pc:spChg>
        <pc:spChg chg="mod modVis">
          <ac:chgData name="Usuario invitado" userId="" providerId="Windows Live" clId="Web-{6CFF79CC-A8F4-9A19-ABDC-20C16A19C91B}" dt="2025-12-04T13:00:52.698" v="2081"/>
          <ac:spMkLst>
            <pc:docMk/>
            <pc:sldMk cId="2459485571" sldId="272"/>
            <ac:spMk id="46" creationId="{571087FE-7D41-C9A7-A516-581E8ABC5A20}"/>
          </ac:spMkLst>
        </pc:spChg>
        <pc:spChg chg="add mod">
          <ac:chgData name="Usuario invitado" userId="" providerId="Windows Live" clId="Web-{6CFF79CC-A8F4-9A19-ABDC-20C16A19C91B}" dt="2025-12-04T13:00:02.789" v="2073" actId="1076"/>
          <ac:spMkLst>
            <pc:docMk/>
            <pc:sldMk cId="2459485571" sldId="272"/>
            <ac:spMk id="8232" creationId="{AD85089F-E71A-B1A6-17F7-86597735A178}"/>
          </ac:spMkLst>
        </pc:spChg>
        <pc:spChg chg="add mod ord">
          <ac:chgData name="Usuario invitado" userId="" providerId="Windows Live" clId="Web-{6CFF79CC-A8F4-9A19-ABDC-20C16A19C91B}" dt="2025-12-04T12:59:38.130" v="2071" actId="14100"/>
          <ac:spMkLst>
            <pc:docMk/>
            <pc:sldMk cId="2459485571" sldId="272"/>
            <ac:spMk id="8233" creationId="{2600438D-1E49-ECD2-4866-BC4EE0B227B1}"/>
          </ac:spMkLst>
        </pc:spChg>
        <pc:grpChg chg="mod modVis">
          <ac:chgData name="Usuario invitado" userId="" providerId="Windows Live" clId="Web-{6CFF79CC-A8F4-9A19-ABDC-20C16A19C91B}" dt="2025-12-01T17:17:28.159" v="358"/>
          <ac:grpSpMkLst>
            <pc:docMk/>
            <pc:sldMk cId="2459485571" sldId="272"/>
            <ac:grpSpMk id="37" creationId="{94BA515D-4C9F-1BDF-843D-B73CD0D3DA4E}"/>
          </ac:grpSpMkLst>
        </pc:grpChg>
        <pc:grpChg chg="mod modVis">
          <ac:chgData name="Usuario invitado" userId="" providerId="Windows Live" clId="Web-{6CFF79CC-A8F4-9A19-ABDC-20C16A19C91B}" dt="2025-12-01T17:17:25.081" v="356"/>
          <ac:grpSpMkLst>
            <pc:docMk/>
            <pc:sldMk cId="2459485571" sldId="272"/>
            <ac:grpSpMk id="38" creationId="{54ACC7D6-B396-2F45-186E-FF9E87A14BA8}"/>
          </ac:grpSpMkLst>
        </pc:grpChg>
        <pc:grpChg chg="mod modVis">
          <ac:chgData name="Usuario invitado" userId="" providerId="Windows Live" clId="Web-{6CFF79CC-A8F4-9A19-ABDC-20C16A19C91B}" dt="2025-12-01T17:17:36.769" v="361"/>
          <ac:grpSpMkLst>
            <pc:docMk/>
            <pc:sldMk cId="2459485571" sldId="272"/>
            <ac:grpSpMk id="40" creationId="{547A8EF5-02C9-E240-0AD7-E26DB5CFCA59}"/>
          </ac:grpSpMkLst>
        </pc:grpChg>
        <pc:grpChg chg="add mod modVis">
          <ac:chgData name="Usuario invitado" userId="" providerId="Windows Live" clId="Web-{6CFF79CC-A8F4-9A19-ABDC-20C16A19C91B}" dt="2025-12-04T13:00:37.634" v="2078"/>
          <ac:grpSpMkLst>
            <pc:docMk/>
            <pc:sldMk cId="2459485571" sldId="272"/>
            <ac:grpSpMk id="8246" creationId="{57634EC9-4458-2265-B91D-BDC9F5AB2DE6}"/>
          </ac:grpSpMkLst>
        </pc:grpChg>
        <pc:grpChg chg="add mod">
          <ac:chgData name="Usuario invitado" userId="" providerId="Windows Live" clId="Web-{6CFF79CC-A8F4-9A19-ABDC-20C16A19C91B}" dt="2025-12-04T12:59:43.975" v="2072" actId="1076"/>
          <ac:grpSpMkLst>
            <pc:docMk/>
            <pc:sldMk cId="2459485571" sldId="272"/>
            <ac:grpSpMk id="8396" creationId="{9FC5A900-F957-6B96-04C0-806AFDAC6D2B}"/>
          </ac:grpSpMkLst>
        </pc:grpChg>
        <pc:graphicFrameChg chg="modGraphic">
          <ac:chgData name="Usuario invitado" userId="" providerId="Windows Live" clId="Web-{6CFF79CC-A8F4-9A19-ABDC-20C16A19C91B}" dt="2025-12-04T12:53:43.664" v="2021" actId="20577"/>
          <ac:graphicFrameMkLst>
            <pc:docMk/>
            <pc:sldMk cId="2459485571" sldId="272"/>
            <ac:graphicFrameMk id="18" creationId="{30A720DC-D405-17B5-827B-18EBA1EEAB54}"/>
          </ac:graphicFrameMkLst>
        </pc:graphicFrameChg>
        <pc:picChg chg="add mod topLvl">
          <ac:chgData name="Usuario invitado" userId="" providerId="Windows Live" clId="Web-{6CFF79CC-A8F4-9A19-ABDC-20C16A19C91B}" dt="2025-12-01T17:13:46.495" v="328" actId="14100"/>
          <ac:picMkLst>
            <pc:docMk/>
            <pc:sldMk cId="2459485571" sldId="272"/>
            <ac:picMk id="14" creationId="{52097666-449B-4AA0-E773-7CB5662ED9F4}"/>
          </ac:picMkLst>
        </pc:picChg>
        <pc:picChg chg="add mod topLvl">
          <ac:chgData name="Usuario invitado" userId="" providerId="Windows Live" clId="Web-{6CFF79CC-A8F4-9A19-ABDC-20C16A19C91B}" dt="2025-12-01T17:13:40.386" v="326" actId="1076"/>
          <ac:picMkLst>
            <pc:docMk/>
            <pc:sldMk cId="2459485571" sldId="272"/>
            <ac:picMk id="15" creationId="{2D67179A-D4B1-EBCB-3711-3BD4F3540EFD}"/>
          </ac:picMkLst>
        </pc:picChg>
        <pc:picChg chg="mod">
          <ac:chgData name="Usuario invitado" userId="" providerId="Windows Live" clId="Web-{6CFF79CC-A8F4-9A19-ABDC-20C16A19C91B}" dt="2025-12-01T17:15:20.045" v="338" actId="1076"/>
          <ac:picMkLst>
            <pc:docMk/>
            <pc:sldMk cId="2459485571" sldId="272"/>
            <ac:picMk id="8196" creationId="{7D00D820-DAD1-6333-2B18-C0083A1DFD8B}"/>
          </ac:picMkLst>
        </pc:picChg>
      </pc:sldChg>
      <pc:sldChg chg="addSp delSp modSp addAnim delAnim modAnim">
        <pc:chgData name="Usuario invitado" userId="" providerId="Windows Live" clId="Web-{6CFF79CC-A8F4-9A19-ABDC-20C16A19C91B}" dt="2025-12-02T11:02:18.972" v="651"/>
        <pc:sldMkLst>
          <pc:docMk/>
          <pc:sldMk cId="3753223444" sldId="273"/>
        </pc:sldMkLst>
        <pc:spChg chg="mod modVis">
          <ac:chgData name="Usuario invitado" userId="" providerId="Windows Live" clId="Web-{6CFF79CC-A8F4-9A19-ABDC-20C16A19C91B}" dt="2025-12-02T10:34:53.695" v="424"/>
          <ac:spMkLst>
            <pc:docMk/>
            <pc:sldMk cId="3753223444" sldId="273"/>
            <ac:spMk id="2" creationId="{34CFBC60-107B-DC23-9C48-CD69DBBAB78D}"/>
          </ac:spMkLst>
        </pc:spChg>
        <pc:spChg chg="mod modVis">
          <ac:chgData name="Usuario invitado" userId="" providerId="Windows Live" clId="Web-{6CFF79CC-A8F4-9A19-ABDC-20C16A19C91B}" dt="2025-12-02T10:34:41.679" v="419"/>
          <ac:spMkLst>
            <pc:docMk/>
            <pc:sldMk cId="3753223444" sldId="273"/>
            <ac:spMk id="6" creationId="{D224FE24-7CFF-8353-069C-421C3406C08B}"/>
          </ac:spMkLst>
        </pc:spChg>
        <pc:spChg chg="add mod">
          <ac:chgData name="Usuario invitado" userId="" providerId="Windows Live" clId="Web-{6CFF79CC-A8F4-9A19-ABDC-20C16A19C91B}" dt="2025-12-02T10:40:13.176" v="543" actId="1076"/>
          <ac:spMkLst>
            <pc:docMk/>
            <pc:sldMk cId="3753223444" sldId="273"/>
            <ac:spMk id="7" creationId="{E6A1C98D-8146-6ECA-05C1-1366E880B147}"/>
          </ac:spMkLst>
        </pc:spChg>
        <pc:spChg chg="mod modVis">
          <ac:chgData name="Usuario invitado" userId="" providerId="Windows Live" clId="Web-{6CFF79CC-A8F4-9A19-ABDC-20C16A19C91B}" dt="2025-12-02T10:34:32.460" v="414"/>
          <ac:spMkLst>
            <pc:docMk/>
            <pc:sldMk cId="3753223444" sldId="273"/>
            <ac:spMk id="9" creationId="{4817E6E6-4FF9-A1CB-E81F-7A30C86FA810}"/>
          </ac:spMkLst>
        </pc:spChg>
        <pc:spChg chg="add mod">
          <ac:chgData name="Usuario invitado" userId="" providerId="Windows Live" clId="Web-{6CFF79CC-A8F4-9A19-ABDC-20C16A19C91B}" dt="2025-12-02T10:44:45.773" v="558"/>
          <ac:spMkLst>
            <pc:docMk/>
            <pc:sldMk cId="3753223444" sldId="273"/>
            <ac:spMk id="10" creationId="{A65DFD2A-768A-94FC-8715-CC54374F3EF6}"/>
          </ac:spMkLst>
        </pc:spChg>
        <pc:spChg chg="add mod">
          <ac:chgData name="Usuario invitado" userId="" providerId="Windows Live" clId="Web-{6CFF79CC-A8F4-9A19-ABDC-20C16A19C91B}" dt="2025-12-02T10:40:58.243" v="549" actId="20577"/>
          <ac:spMkLst>
            <pc:docMk/>
            <pc:sldMk cId="3753223444" sldId="273"/>
            <ac:spMk id="11" creationId="{5ABB4DD0-02BD-46CD-5B0A-A56A026B5249}"/>
          </ac:spMkLst>
        </pc:spChg>
        <pc:spChg chg="mod modVis">
          <ac:chgData name="Usuario invitado" userId="" providerId="Windows Live" clId="Web-{6CFF79CC-A8F4-9A19-ABDC-20C16A19C91B}" dt="2025-12-02T10:44:26.444" v="556"/>
          <ac:spMkLst>
            <pc:docMk/>
            <pc:sldMk cId="3753223444" sldId="273"/>
            <ac:spMk id="12" creationId="{9432C355-1C76-3DBA-055B-69A3EB11CF36}"/>
          </ac:spMkLst>
        </pc:spChg>
        <pc:spChg chg="mod modVis">
          <ac:chgData name="Usuario invitado" userId="" providerId="Windows Live" clId="Web-{6CFF79CC-A8F4-9A19-ABDC-20C16A19C91B}" dt="2025-12-02T10:44:25.662" v="555"/>
          <ac:spMkLst>
            <pc:docMk/>
            <pc:sldMk cId="3753223444" sldId="273"/>
            <ac:spMk id="13" creationId="{4B3698FA-98B4-E88E-0A7E-44E4A6895176}"/>
          </ac:spMkLst>
        </pc:spChg>
        <pc:grpChg chg="mod modVis">
          <ac:chgData name="Usuario invitado" userId="" providerId="Windows Live" clId="Web-{6CFF79CC-A8F4-9A19-ABDC-20C16A19C91B}" dt="2025-12-02T10:34:44.398" v="421"/>
          <ac:grpSpMkLst>
            <pc:docMk/>
            <pc:sldMk cId="3753223444" sldId="273"/>
            <ac:grpSpMk id="3" creationId="{001EA5C6-E2A0-934E-96F0-0A6685D61EFE}"/>
          </ac:grpSpMkLst>
        </pc:grpChg>
        <pc:picChg chg="mod modVis">
          <ac:chgData name="Usuario invitado" userId="" providerId="Windows Live" clId="Web-{6CFF79CC-A8F4-9A19-ABDC-20C16A19C91B}" dt="2025-12-02T10:40:03.925" v="541" actId="1076"/>
          <ac:picMkLst>
            <pc:docMk/>
            <pc:sldMk cId="3753223444" sldId="273"/>
            <ac:picMk id="10244" creationId="{80537C23-5A37-ED38-373D-79B31379C4BB}"/>
          </ac:picMkLst>
        </pc:picChg>
        <pc:picChg chg="mod modVis">
          <ac:chgData name="Usuario invitado" userId="" providerId="Windows Live" clId="Web-{6CFF79CC-A8F4-9A19-ABDC-20C16A19C91B}" dt="2025-12-02T10:44:27.709" v="557"/>
          <ac:picMkLst>
            <pc:docMk/>
            <pc:sldMk cId="3753223444" sldId="273"/>
            <ac:picMk id="10246" creationId="{55C1DBD1-4C02-44CC-C625-ABFC10B8F41D}"/>
          </ac:picMkLst>
        </pc:picChg>
      </pc:sldChg>
      <pc:sldChg chg="addSp modSp addAnim delAnim">
        <pc:chgData name="Usuario invitado" userId="" providerId="Windows Live" clId="Web-{6CFF79CC-A8F4-9A19-ABDC-20C16A19C91B}" dt="2025-12-02T10:51:52.690" v="572"/>
        <pc:sldMkLst>
          <pc:docMk/>
          <pc:sldMk cId="769834498" sldId="274"/>
        </pc:sldMkLst>
        <pc:spChg chg="add mod">
          <ac:chgData name="Usuario invitado" userId="" providerId="Windows Live" clId="Web-{6CFF79CC-A8F4-9A19-ABDC-20C16A19C91B}" dt="2025-12-02T10:51:19.377" v="568" actId="1076"/>
          <ac:spMkLst>
            <pc:docMk/>
            <pc:sldMk cId="769834498" sldId="274"/>
            <ac:spMk id="2" creationId="{B4417647-BAAC-472B-5C3E-4FB82F073E62}"/>
          </ac:spMkLst>
        </pc:spChg>
        <pc:grpChg chg="mod">
          <ac:chgData name="Usuario invitado" userId="" providerId="Windows Live" clId="Web-{6CFF79CC-A8F4-9A19-ABDC-20C16A19C91B}" dt="2025-12-01T00:19:41.104" v="47" actId="1076"/>
          <ac:grpSpMkLst>
            <pc:docMk/>
            <pc:sldMk cId="769834498" sldId="274"/>
            <ac:grpSpMk id="7" creationId="{103C75D9-1112-DDB5-6346-8B4C00C427EB}"/>
          </ac:grpSpMkLst>
        </pc:grpChg>
        <pc:picChg chg="add mod">
          <ac:chgData name="Usuario invitado" userId="" providerId="Windows Live" clId="Web-{6CFF79CC-A8F4-9A19-ABDC-20C16A19C91B}" dt="2025-12-02T10:51:52.690" v="572"/>
          <ac:picMkLst>
            <pc:docMk/>
            <pc:sldMk cId="769834498" sldId="274"/>
            <ac:picMk id="3" creationId="{87D8A80C-1F7B-56EE-8448-D1366FEB02D3}"/>
          </ac:picMkLst>
        </pc:picChg>
      </pc:sldChg>
      <pc:sldChg chg="modSp">
        <pc:chgData name="Usuario invitado" userId="" providerId="Windows Live" clId="Web-{6CFF79CC-A8F4-9A19-ABDC-20C16A19C91B}" dt="2025-12-02T11:40:23.450" v="836" actId="20577"/>
        <pc:sldMkLst>
          <pc:docMk/>
          <pc:sldMk cId="2621320357" sldId="276"/>
        </pc:sldMkLst>
        <pc:graphicFrameChg chg="modGraphic">
          <ac:chgData name="Usuario invitado" userId="" providerId="Windows Live" clId="Web-{6CFF79CC-A8F4-9A19-ABDC-20C16A19C91B}" dt="2025-12-02T11:40:23.450" v="836" actId="20577"/>
          <ac:graphicFrameMkLst>
            <pc:docMk/>
            <pc:sldMk cId="2621320357" sldId="276"/>
            <ac:graphicFrameMk id="10" creationId="{9CD6EF1F-D4FB-A6A7-2962-C4E8BD544C12}"/>
          </ac:graphicFrameMkLst>
        </pc:graphicFrameChg>
      </pc:sldChg>
      <pc:sldChg chg="modSp">
        <pc:chgData name="Usuario invitado" userId="" providerId="Windows Live" clId="Web-{6CFF79CC-A8F4-9A19-ABDC-20C16A19C91B}" dt="2025-12-02T15:50:57.579" v="1447" actId="1076"/>
        <pc:sldMkLst>
          <pc:docMk/>
          <pc:sldMk cId="1277277044" sldId="277"/>
        </pc:sldMkLst>
        <pc:spChg chg="mod">
          <ac:chgData name="Usuario invitado" userId="" providerId="Windows Live" clId="Web-{6CFF79CC-A8F4-9A19-ABDC-20C16A19C91B}" dt="2025-12-02T15:50:57.579" v="1447" actId="1076"/>
          <ac:spMkLst>
            <pc:docMk/>
            <pc:sldMk cId="1277277044" sldId="277"/>
            <ac:spMk id="11" creationId="{EE0F5A61-94CA-4B68-8C1B-368F67F1CF13}"/>
          </ac:spMkLst>
        </pc:spChg>
        <pc:spChg chg="mod">
          <ac:chgData name="Usuario invitado" userId="" providerId="Windows Live" clId="Web-{6CFF79CC-A8F4-9A19-ABDC-20C16A19C91B}" dt="2025-12-02T00:35:00.847" v="385" actId="20577"/>
          <ac:spMkLst>
            <pc:docMk/>
            <pc:sldMk cId="1277277044" sldId="277"/>
            <ac:spMk id="14" creationId="{7A22E706-1B80-AECE-DDB5-ADBFC776C1D9}"/>
          </ac:spMkLst>
        </pc:spChg>
      </pc:sldChg>
      <pc:sldChg chg="addSp modSp">
        <pc:chgData name="Usuario invitado" userId="" providerId="Windows Live" clId="Web-{6CFF79CC-A8F4-9A19-ABDC-20C16A19C91B}" dt="2025-12-02T11:51:42.580" v="983"/>
        <pc:sldMkLst>
          <pc:docMk/>
          <pc:sldMk cId="3431401321" sldId="278"/>
        </pc:sldMkLst>
        <pc:spChg chg="mod modVis">
          <ac:chgData name="Usuario invitado" userId="" providerId="Windows Live" clId="Web-{6CFF79CC-A8F4-9A19-ABDC-20C16A19C91B}" dt="2025-12-02T11:51:42.502" v="981"/>
          <ac:spMkLst>
            <pc:docMk/>
            <pc:sldMk cId="3431401321" sldId="278"/>
            <ac:spMk id="2" creationId="{1742BC33-BE94-AE27-F30F-B3E01F1137A1}"/>
          </ac:spMkLst>
        </pc:spChg>
        <pc:spChg chg="mod modVis">
          <ac:chgData name="Usuario invitado" userId="" providerId="Windows Live" clId="Web-{6CFF79CC-A8F4-9A19-ABDC-20C16A19C91B}" dt="2025-12-02T11:49:02.890" v="952"/>
          <ac:spMkLst>
            <pc:docMk/>
            <pc:sldMk cId="3431401321" sldId="278"/>
            <ac:spMk id="6" creationId="{0F4EEE83-7F85-C4F3-1E57-5EE417862283}"/>
          </ac:spMkLst>
        </pc:spChg>
        <pc:spChg chg="add mod modVis">
          <ac:chgData name="Usuario invitado" userId="" providerId="Windows Live" clId="Web-{6CFF79CC-A8F4-9A19-ABDC-20C16A19C91B}" dt="2025-12-02T11:51:25.798" v="970" actId="20577"/>
          <ac:spMkLst>
            <pc:docMk/>
            <pc:sldMk cId="3431401321" sldId="278"/>
            <ac:spMk id="8" creationId="{46424C6F-A552-D543-F06C-08762406F663}"/>
          </ac:spMkLst>
        </pc:spChg>
        <pc:spChg chg="mod modVis">
          <ac:chgData name="Usuario invitado" userId="" providerId="Windows Live" clId="Web-{6CFF79CC-A8F4-9A19-ABDC-20C16A19C91B}" dt="2025-12-02T11:48:46.515" v="949"/>
          <ac:spMkLst>
            <pc:docMk/>
            <pc:sldMk cId="3431401321" sldId="278"/>
            <ac:spMk id="9" creationId="{97A8923E-8347-BD96-0949-524FF480C91D}"/>
          </ac:spMkLst>
        </pc:spChg>
        <pc:spChg chg="mod modVis">
          <ac:chgData name="Usuario invitado" userId="" providerId="Windows Live" clId="Web-{6CFF79CC-A8F4-9A19-ABDC-20C16A19C91B}" dt="2025-12-02T11:51:42.486" v="980"/>
          <ac:spMkLst>
            <pc:docMk/>
            <pc:sldMk cId="3431401321" sldId="278"/>
            <ac:spMk id="12" creationId="{FC505082-155A-9F81-C506-76E7E7D86A49}"/>
          </ac:spMkLst>
        </pc:spChg>
        <pc:grpChg chg="mod modVis">
          <ac:chgData name="Usuario invitado" userId="" providerId="Windows Live" clId="Web-{6CFF79CC-A8F4-9A19-ABDC-20C16A19C91B}" dt="2025-12-02T11:49:14.906" v="955"/>
          <ac:grpSpMkLst>
            <pc:docMk/>
            <pc:sldMk cId="3431401321" sldId="278"/>
            <ac:grpSpMk id="3" creationId="{6739319E-EDF8-7534-37A1-46FD8BADA5D6}"/>
          </ac:grpSpMkLst>
        </pc:grpChg>
        <pc:picChg chg="mod modVis">
          <ac:chgData name="Usuario invitado" userId="" providerId="Windows Live" clId="Web-{6CFF79CC-A8F4-9A19-ABDC-20C16A19C91B}" dt="2025-12-02T11:51:42.580" v="983"/>
          <ac:picMkLst>
            <pc:docMk/>
            <pc:sldMk cId="3431401321" sldId="278"/>
            <ac:picMk id="7" creationId="{B48EC5A7-08D1-5FE9-2931-9E0DECDE4560}"/>
          </ac:picMkLst>
        </pc:picChg>
        <pc:picChg chg="mod modVis">
          <ac:chgData name="Usuario invitado" userId="" providerId="Windows Live" clId="Web-{6CFF79CC-A8F4-9A19-ABDC-20C16A19C91B}" dt="2025-12-02T11:50:01.969" v="960"/>
          <ac:picMkLst>
            <pc:docMk/>
            <pc:sldMk cId="3431401321" sldId="278"/>
            <ac:picMk id="15386" creationId="{BFEDF6B4-720D-739B-24B3-0BF5E396714B}"/>
          </ac:picMkLst>
        </pc:picChg>
        <pc:picChg chg="mod modVis">
          <ac:chgData name="Usuario invitado" userId="" providerId="Windows Live" clId="Web-{6CFF79CC-A8F4-9A19-ABDC-20C16A19C91B}" dt="2025-12-02T11:50:02.391" v="961"/>
          <ac:picMkLst>
            <pc:docMk/>
            <pc:sldMk cId="3431401321" sldId="278"/>
            <ac:picMk id="15388" creationId="{FDACC644-E696-4D0B-ADF3-2A96466D683C}"/>
          </ac:picMkLst>
        </pc:picChg>
        <pc:picChg chg="mod modVis">
          <ac:chgData name="Usuario invitado" userId="" providerId="Windows Live" clId="Web-{6CFF79CC-A8F4-9A19-ABDC-20C16A19C91B}" dt="2025-12-02T11:51:42.252" v="971"/>
          <ac:picMkLst>
            <pc:docMk/>
            <pc:sldMk cId="3431401321" sldId="278"/>
            <ac:picMk id="15390" creationId="{2BB2A26E-9D40-6AC1-7DB0-8E43A3EAC2F7}"/>
          </ac:picMkLst>
        </pc:picChg>
        <pc:picChg chg="mod modVis">
          <ac:chgData name="Usuario invitado" userId="" providerId="Windows Live" clId="Web-{6CFF79CC-A8F4-9A19-ABDC-20C16A19C91B}" dt="2025-12-02T11:51:42.283" v="972"/>
          <ac:picMkLst>
            <pc:docMk/>
            <pc:sldMk cId="3431401321" sldId="278"/>
            <ac:picMk id="15392" creationId="{73C3315C-6EB1-5C9F-ECE8-E75619E58162}"/>
          </ac:picMkLst>
        </pc:picChg>
        <pc:picChg chg="mod modVis">
          <ac:chgData name="Usuario invitado" userId="" providerId="Windows Live" clId="Web-{6CFF79CC-A8F4-9A19-ABDC-20C16A19C91B}" dt="2025-12-02T11:51:42.314" v="973"/>
          <ac:picMkLst>
            <pc:docMk/>
            <pc:sldMk cId="3431401321" sldId="278"/>
            <ac:picMk id="15394" creationId="{955ED8CB-C35C-8503-9819-72A8331B6289}"/>
          </ac:picMkLst>
        </pc:picChg>
        <pc:picChg chg="mod modVis">
          <ac:chgData name="Usuario invitado" userId="" providerId="Windows Live" clId="Web-{6CFF79CC-A8F4-9A19-ABDC-20C16A19C91B}" dt="2025-12-02T11:51:42.346" v="974"/>
          <ac:picMkLst>
            <pc:docMk/>
            <pc:sldMk cId="3431401321" sldId="278"/>
            <ac:picMk id="15396" creationId="{7A5923A8-909E-561C-9D37-309BFD59129D}"/>
          </ac:picMkLst>
        </pc:picChg>
        <pc:picChg chg="mod modVis">
          <ac:chgData name="Usuario invitado" userId="" providerId="Windows Live" clId="Web-{6CFF79CC-A8F4-9A19-ABDC-20C16A19C91B}" dt="2025-12-02T11:51:42.377" v="975"/>
          <ac:picMkLst>
            <pc:docMk/>
            <pc:sldMk cId="3431401321" sldId="278"/>
            <ac:picMk id="15398" creationId="{DF07E6EB-C122-2B05-A0C6-246E9BD5B866}"/>
          </ac:picMkLst>
        </pc:picChg>
        <pc:picChg chg="mod modVis">
          <ac:chgData name="Usuario invitado" userId="" providerId="Windows Live" clId="Web-{6CFF79CC-A8F4-9A19-ABDC-20C16A19C91B}" dt="2025-12-02T11:51:42.392" v="976"/>
          <ac:picMkLst>
            <pc:docMk/>
            <pc:sldMk cId="3431401321" sldId="278"/>
            <ac:picMk id="15400" creationId="{D670F7B9-368F-B28A-1A09-1289863D75C7}"/>
          </ac:picMkLst>
        </pc:picChg>
        <pc:picChg chg="mod modVis">
          <ac:chgData name="Usuario invitado" userId="" providerId="Windows Live" clId="Web-{6CFF79CC-A8F4-9A19-ABDC-20C16A19C91B}" dt="2025-12-02T11:51:42.424" v="977"/>
          <ac:picMkLst>
            <pc:docMk/>
            <pc:sldMk cId="3431401321" sldId="278"/>
            <ac:picMk id="15402" creationId="{27E76098-12BC-3B97-6EC9-E9632C47233F}"/>
          </ac:picMkLst>
        </pc:picChg>
        <pc:picChg chg="mod modVis">
          <ac:chgData name="Usuario invitado" userId="" providerId="Windows Live" clId="Web-{6CFF79CC-A8F4-9A19-ABDC-20C16A19C91B}" dt="2025-12-02T11:51:42.455" v="978"/>
          <ac:picMkLst>
            <pc:docMk/>
            <pc:sldMk cId="3431401321" sldId="278"/>
            <ac:picMk id="15404" creationId="{9AB801CE-4A3B-A24D-5BAF-C3E21E17766A}"/>
          </ac:picMkLst>
        </pc:picChg>
        <pc:picChg chg="mod modVis">
          <ac:chgData name="Usuario invitado" userId="" providerId="Windows Live" clId="Web-{6CFF79CC-A8F4-9A19-ABDC-20C16A19C91B}" dt="2025-12-02T11:51:42.471" v="979"/>
          <ac:picMkLst>
            <pc:docMk/>
            <pc:sldMk cId="3431401321" sldId="278"/>
            <ac:picMk id="15406" creationId="{79087A13-EA17-B1D4-CBD1-76990A368F98}"/>
          </ac:picMkLst>
        </pc:picChg>
        <pc:picChg chg="mod modVis">
          <ac:chgData name="Usuario invitado" userId="" providerId="Windows Live" clId="Web-{6CFF79CC-A8F4-9A19-ABDC-20C16A19C91B}" dt="2025-12-02T11:51:42.549" v="982"/>
          <ac:picMkLst>
            <pc:docMk/>
            <pc:sldMk cId="3431401321" sldId="278"/>
            <ac:picMk id="15408" creationId="{065C9E6F-0B44-3334-43E4-FB4E35744BB6}"/>
          </ac:picMkLst>
        </pc:picChg>
      </pc:sldChg>
      <pc:sldChg chg="addSp modSp">
        <pc:chgData name="Usuario invitado" userId="" providerId="Windows Live" clId="Web-{6CFF79CC-A8F4-9A19-ABDC-20C16A19C91B}" dt="2025-12-02T12:20:42.492" v="1144" actId="14100"/>
        <pc:sldMkLst>
          <pc:docMk/>
          <pc:sldMk cId="1021744770" sldId="279"/>
        </pc:sldMkLst>
        <pc:spChg chg="mod">
          <ac:chgData name="Usuario invitado" userId="" providerId="Windows Live" clId="Web-{6CFF79CC-A8F4-9A19-ABDC-20C16A19C91B}" dt="2025-12-02T12:13:35.128" v="1123" actId="1076"/>
          <ac:spMkLst>
            <pc:docMk/>
            <pc:sldMk cId="1021744770" sldId="279"/>
            <ac:spMk id="2" creationId="{312A810D-9DB0-D895-5604-684AE5D3FED0}"/>
          </ac:spMkLst>
        </pc:spChg>
        <pc:spChg chg="mod">
          <ac:chgData name="Usuario invitado" userId="" providerId="Windows Live" clId="Web-{6CFF79CC-A8F4-9A19-ABDC-20C16A19C91B}" dt="2025-12-02T12:13:27.253" v="1122" actId="14100"/>
          <ac:spMkLst>
            <pc:docMk/>
            <pc:sldMk cId="1021744770" sldId="279"/>
            <ac:spMk id="4" creationId="{AACDA014-63BB-7BF8-E2BF-A23FFB86E4EB}"/>
          </ac:spMkLst>
        </pc:spChg>
        <pc:spChg chg="mod">
          <ac:chgData name="Usuario invitado" userId="" providerId="Windows Live" clId="Web-{6CFF79CC-A8F4-9A19-ABDC-20C16A19C91B}" dt="2025-12-02T12:13:19.471" v="1121" actId="14100"/>
          <ac:spMkLst>
            <pc:docMk/>
            <pc:sldMk cId="1021744770" sldId="279"/>
            <ac:spMk id="5" creationId="{1A6EBF7D-FDA6-6401-0FD8-358E8CECB4F2}"/>
          </ac:spMkLst>
        </pc:spChg>
        <pc:spChg chg="mod">
          <ac:chgData name="Usuario invitado" userId="" providerId="Windows Live" clId="Web-{6CFF79CC-A8F4-9A19-ABDC-20C16A19C91B}" dt="2025-12-02T12:16:45.718" v="1140" actId="1076"/>
          <ac:spMkLst>
            <pc:docMk/>
            <pc:sldMk cId="1021744770" sldId="279"/>
            <ac:spMk id="6" creationId="{4AE3CB5D-5541-4EAB-A381-417B84463CB6}"/>
          </ac:spMkLst>
        </pc:spChg>
        <pc:spChg chg="add mod">
          <ac:chgData name="Usuario invitado" userId="" providerId="Windows Live" clId="Web-{6CFF79CC-A8F4-9A19-ABDC-20C16A19C91B}" dt="2025-12-02T12:17:03.188" v="1142" actId="20577"/>
          <ac:spMkLst>
            <pc:docMk/>
            <pc:sldMk cId="1021744770" sldId="279"/>
            <ac:spMk id="7" creationId="{F72ACDD2-94D9-F772-5AC7-5756A57C64E2}"/>
          </ac:spMkLst>
        </pc:spChg>
        <pc:spChg chg="add mod ord">
          <ac:chgData name="Usuario invitado" userId="" providerId="Windows Live" clId="Web-{6CFF79CC-A8F4-9A19-ABDC-20C16A19C91B}" dt="2025-12-02T12:20:42.492" v="1144" actId="14100"/>
          <ac:spMkLst>
            <pc:docMk/>
            <pc:sldMk cId="1021744770" sldId="279"/>
            <ac:spMk id="8" creationId="{27FC337D-AC83-82E0-A4A8-09780959F3B5}"/>
          </ac:spMkLst>
        </pc:spChg>
        <pc:grpChg chg="mod">
          <ac:chgData name="Usuario invitado" userId="" providerId="Windows Live" clId="Web-{6CFF79CC-A8F4-9A19-ABDC-20C16A19C91B}" dt="2025-12-02T12:15:59.638" v="1137" actId="1076"/>
          <ac:grpSpMkLst>
            <pc:docMk/>
            <pc:sldMk cId="1021744770" sldId="279"/>
            <ac:grpSpMk id="3" creationId="{1396C306-1794-F5AC-BDBA-9B2B40EBABB3}"/>
          </ac:grpSpMkLst>
        </pc:grpChg>
        <pc:picChg chg="mod">
          <ac:chgData name="Usuario invitado" userId="" providerId="Windows Live" clId="Web-{6CFF79CC-A8F4-9A19-ABDC-20C16A19C91B}" dt="2025-12-02T12:14:43.930" v="1130" actId="1076"/>
          <ac:picMkLst>
            <pc:docMk/>
            <pc:sldMk cId="1021744770" sldId="279"/>
            <ac:picMk id="16388" creationId="{9F919820-D057-E8CA-5F32-D084D6CA3C6A}"/>
          </ac:picMkLst>
        </pc:picChg>
      </pc:sldChg>
      <pc:sldChg chg="modSp">
        <pc:chgData name="Usuario invitado" userId="" providerId="Windows Live" clId="Web-{6CFF79CC-A8F4-9A19-ABDC-20C16A19C91B}" dt="2025-12-01T03:41:31.093" v="286" actId="1076"/>
        <pc:sldMkLst>
          <pc:docMk/>
          <pc:sldMk cId="1539369212" sldId="281"/>
        </pc:sldMkLst>
        <pc:spChg chg="mod modVis">
          <ac:chgData name="Usuario invitado" userId="" providerId="Windows Live" clId="Web-{6CFF79CC-A8F4-9A19-ABDC-20C16A19C91B}" dt="2025-12-01T00:48:36.982" v="104"/>
          <ac:spMkLst>
            <pc:docMk/>
            <pc:sldMk cId="1539369212" sldId="281"/>
            <ac:spMk id="2" creationId="{8F755E85-6C39-8D82-63EE-15EE17283EEC}"/>
          </ac:spMkLst>
        </pc:spChg>
        <pc:spChg chg="mod modVis">
          <ac:chgData name="Usuario invitado" userId="" providerId="Windows Live" clId="Web-{6CFF79CC-A8F4-9A19-ABDC-20C16A19C91B}" dt="2025-12-01T00:48:36.888" v="97"/>
          <ac:spMkLst>
            <pc:docMk/>
            <pc:sldMk cId="1539369212" sldId="281"/>
            <ac:spMk id="4" creationId="{058BCDEF-0E81-19C8-5F3C-F4334D987537}"/>
          </ac:spMkLst>
        </pc:spChg>
        <pc:spChg chg="mod modVis">
          <ac:chgData name="Usuario invitado" userId="" providerId="Windows Live" clId="Web-{6CFF79CC-A8F4-9A19-ABDC-20C16A19C91B}" dt="2025-12-01T00:48:36.904" v="98"/>
          <ac:spMkLst>
            <pc:docMk/>
            <pc:sldMk cId="1539369212" sldId="281"/>
            <ac:spMk id="5" creationId="{C8C254D0-86F2-E0EA-242A-263122CFDD92}"/>
          </ac:spMkLst>
        </pc:spChg>
        <pc:spChg chg="mod modVis">
          <ac:chgData name="Usuario invitado" userId="" providerId="Windows Live" clId="Web-{6CFF79CC-A8F4-9A19-ABDC-20C16A19C91B}" dt="2025-12-01T00:48:36.904" v="99"/>
          <ac:spMkLst>
            <pc:docMk/>
            <pc:sldMk cId="1539369212" sldId="281"/>
            <ac:spMk id="6" creationId="{BF19541C-65C8-D3C9-2726-2C8E176EF94A}"/>
          </ac:spMkLst>
        </pc:spChg>
        <pc:spChg chg="mod modVis">
          <ac:chgData name="Usuario invitado" userId="" providerId="Windows Live" clId="Web-{6CFF79CC-A8F4-9A19-ABDC-20C16A19C91B}" dt="2025-12-01T00:48:36.919" v="100"/>
          <ac:spMkLst>
            <pc:docMk/>
            <pc:sldMk cId="1539369212" sldId="281"/>
            <ac:spMk id="9" creationId="{468EE457-EF84-6122-1814-A36CE336C757}"/>
          </ac:spMkLst>
        </pc:spChg>
        <pc:spChg chg="mod modVis">
          <ac:chgData name="Usuario invitado" userId="" providerId="Windows Live" clId="Web-{6CFF79CC-A8F4-9A19-ABDC-20C16A19C91B}" dt="2025-12-01T00:48:36.950" v="102"/>
          <ac:spMkLst>
            <pc:docMk/>
            <pc:sldMk cId="1539369212" sldId="281"/>
            <ac:spMk id="10" creationId="{A61B1F7D-B812-5A2C-3271-0F2083A9530F}"/>
          </ac:spMkLst>
        </pc:spChg>
        <pc:spChg chg="mod modVis">
          <ac:chgData name="Usuario invitado" userId="" providerId="Windows Live" clId="Web-{6CFF79CC-A8F4-9A19-ABDC-20C16A19C91B}" dt="2025-12-01T00:48:36.997" v="105"/>
          <ac:spMkLst>
            <pc:docMk/>
            <pc:sldMk cId="1539369212" sldId="281"/>
            <ac:spMk id="11" creationId="{E7492131-2F34-146A-D007-2178E3291520}"/>
          </ac:spMkLst>
        </pc:spChg>
        <pc:spChg chg="mod modVis">
          <ac:chgData name="Usuario invitado" userId="" providerId="Windows Live" clId="Web-{6CFF79CC-A8F4-9A19-ABDC-20C16A19C91B}" dt="2025-12-01T00:48:37.013" v="106"/>
          <ac:spMkLst>
            <pc:docMk/>
            <pc:sldMk cId="1539369212" sldId="281"/>
            <ac:spMk id="12" creationId="{29350A7B-3A15-7EB6-F746-82F85EF1F189}"/>
          </ac:spMkLst>
        </pc:spChg>
        <pc:spChg chg="mod modVis">
          <ac:chgData name="Usuario invitado" userId="" providerId="Windows Live" clId="Web-{6CFF79CC-A8F4-9A19-ABDC-20C16A19C91B}" dt="2025-12-01T00:48:37.122" v="109"/>
          <ac:spMkLst>
            <pc:docMk/>
            <pc:sldMk cId="1539369212" sldId="281"/>
            <ac:spMk id="13" creationId="{254391B4-7662-9DA1-963C-C2FB7EAA90C8}"/>
          </ac:spMkLst>
        </pc:spChg>
        <pc:spChg chg="mod modVis">
          <ac:chgData name="Usuario invitado" userId="" providerId="Windows Live" clId="Web-{6CFF79CC-A8F4-9A19-ABDC-20C16A19C91B}" dt="2025-12-01T00:48:38.044" v="117" actId="20577"/>
          <ac:spMkLst>
            <pc:docMk/>
            <pc:sldMk cId="1539369212" sldId="281"/>
            <ac:spMk id="16" creationId="{B4BC5E9B-5109-F3A3-F6D9-934D81162D90}"/>
          </ac:spMkLst>
        </pc:spChg>
        <pc:spChg chg="mod modVis">
          <ac:chgData name="Usuario invitado" userId="" providerId="Windows Live" clId="Web-{6CFF79CC-A8F4-9A19-ABDC-20C16A19C91B}" dt="2025-12-01T00:48:37.154" v="111"/>
          <ac:spMkLst>
            <pc:docMk/>
            <pc:sldMk cId="1539369212" sldId="281"/>
            <ac:spMk id="17" creationId="{3FADDBA7-D38A-D556-A6BE-825E03182F60}"/>
          </ac:spMkLst>
        </pc:spChg>
        <pc:spChg chg="mod modVis">
          <ac:chgData name="Usuario invitado" userId="" providerId="Windows Live" clId="Web-{6CFF79CC-A8F4-9A19-ABDC-20C16A19C91B}" dt="2025-12-01T00:48:37.185" v="113"/>
          <ac:spMkLst>
            <pc:docMk/>
            <pc:sldMk cId="1539369212" sldId="281"/>
            <ac:spMk id="18" creationId="{DDE67D03-866F-A25E-5CFC-570B4FDD33CC}"/>
          </ac:spMkLst>
        </pc:spChg>
        <pc:spChg chg="mod modVis">
          <ac:chgData name="Usuario invitado" userId="" providerId="Windows Live" clId="Web-{6CFF79CC-A8F4-9A19-ABDC-20C16A19C91B}" dt="2025-12-01T00:48:37.279" v="116"/>
          <ac:spMkLst>
            <pc:docMk/>
            <pc:sldMk cId="1539369212" sldId="281"/>
            <ac:spMk id="20" creationId="{C8E7E9C7-FEFF-2180-85E6-99B2EA6D4B5F}"/>
          </ac:spMkLst>
        </pc:spChg>
        <pc:grpChg chg="mod modVis">
          <ac:chgData name="Usuario invitado" userId="" providerId="Windows Live" clId="Web-{6CFF79CC-A8F4-9A19-ABDC-20C16A19C91B}" dt="2025-12-01T00:48:36.888" v="96"/>
          <ac:grpSpMkLst>
            <pc:docMk/>
            <pc:sldMk cId="1539369212" sldId="281"/>
            <ac:grpSpMk id="3" creationId="{6727F06B-BE92-FE24-809F-8772DA98B6FA}"/>
          </ac:grpSpMkLst>
        </pc:grpChg>
        <pc:picChg chg="mod modVis">
          <ac:chgData name="Usuario invitado" userId="" providerId="Windows Live" clId="Web-{6CFF79CC-A8F4-9A19-ABDC-20C16A19C91B}" dt="2025-12-01T00:48:36.935" v="101"/>
          <ac:picMkLst>
            <pc:docMk/>
            <pc:sldMk cId="1539369212" sldId="281"/>
            <ac:picMk id="26626" creationId="{F6432255-D40F-48CC-4E9F-7F2D839501E8}"/>
          </ac:picMkLst>
        </pc:picChg>
        <pc:picChg chg="mod modVis">
          <ac:chgData name="Usuario invitado" userId="" providerId="Windows Live" clId="Web-{6CFF79CC-A8F4-9A19-ABDC-20C16A19C91B}" dt="2025-12-01T00:48:36.966" v="103"/>
          <ac:picMkLst>
            <pc:docMk/>
            <pc:sldMk cId="1539369212" sldId="281"/>
            <ac:picMk id="26628" creationId="{02ECB7E6-56CA-6C7E-94BD-9B27E496DA68}"/>
          </ac:picMkLst>
        </pc:picChg>
        <pc:picChg chg="mod modVis">
          <ac:chgData name="Usuario invitado" userId="" providerId="Windows Live" clId="Web-{6CFF79CC-A8F4-9A19-ABDC-20C16A19C91B}" dt="2025-12-01T03:41:31.093" v="286" actId="1076"/>
          <ac:picMkLst>
            <pc:docMk/>
            <pc:sldMk cId="1539369212" sldId="281"/>
            <ac:picMk id="26630" creationId="{0172FE2D-A742-6D9D-8A4D-C15FDF0BA685}"/>
          </ac:picMkLst>
        </pc:picChg>
        <pc:picChg chg="mod modVis">
          <ac:chgData name="Usuario invitado" userId="" providerId="Windows Live" clId="Web-{6CFF79CC-A8F4-9A19-ABDC-20C16A19C91B}" dt="2025-12-01T03:41:28.624" v="285" actId="1076"/>
          <ac:picMkLst>
            <pc:docMk/>
            <pc:sldMk cId="1539369212" sldId="281"/>
            <ac:picMk id="26632" creationId="{9E47860F-7B04-C28A-7A10-23BC23470010}"/>
          </ac:picMkLst>
        </pc:picChg>
        <pc:picChg chg="mod modVis">
          <ac:chgData name="Usuario invitado" userId="" providerId="Windows Live" clId="Web-{6CFF79CC-A8F4-9A19-ABDC-20C16A19C91B}" dt="2025-12-01T00:48:37.138" v="110"/>
          <ac:picMkLst>
            <pc:docMk/>
            <pc:sldMk cId="1539369212" sldId="281"/>
            <ac:picMk id="26634" creationId="{9DC14804-2487-AFB5-1E32-51B7686723F4}"/>
          </ac:picMkLst>
        </pc:picChg>
        <pc:picChg chg="mod modVis">
          <ac:chgData name="Usuario invitado" userId="" providerId="Windows Live" clId="Web-{6CFF79CC-A8F4-9A19-ABDC-20C16A19C91B}" dt="2025-12-01T00:48:37.169" v="112"/>
          <ac:picMkLst>
            <pc:docMk/>
            <pc:sldMk cId="1539369212" sldId="281"/>
            <ac:picMk id="26636" creationId="{ED45E91C-BA7C-2C01-7C07-DCA7A5C1CD3A}"/>
          </ac:picMkLst>
        </pc:picChg>
        <pc:picChg chg="mod modVis">
          <ac:chgData name="Usuario invitado" userId="" providerId="Windows Live" clId="Web-{6CFF79CC-A8F4-9A19-ABDC-20C16A19C91B}" dt="2025-12-01T00:48:37.200" v="114"/>
          <ac:picMkLst>
            <pc:docMk/>
            <pc:sldMk cId="1539369212" sldId="281"/>
            <ac:picMk id="26638" creationId="{6D6323AB-050A-BF4E-B5F9-D42E1106951C}"/>
          </ac:picMkLst>
        </pc:picChg>
        <pc:picChg chg="mod modVis">
          <ac:chgData name="Usuario invitado" userId="" providerId="Windows Live" clId="Web-{6CFF79CC-A8F4-9A19-ABDC-20C16A19C91B}" dt="2025-12-01T00:48:37.247" v="115"/>
          <ac:picMkLst>
            <pc:docMk/>
            <pc:sldMk cId="1539369212" sldId="281"/>
            <ac:picMk id="26640" creationId="{CFDA70B0-1343-4C57-7B4E-DE57CC237AB8}"/>
          </ac:picMkLst>
        </pc:picChg>
      </pc:sldChg>
      <pc:sldChg chg="addSp delSp modSp addAnim delAnim modAnim">
        <pc:chgData name="Usuario invitado" userId="" providerId="Windows Live" clId="Web-{6CFF79CC-A8F4-9A19-ABDC-20C16A19C91B}" dt="2025-12-02T16:15:11.028" v="1793" actId="1076"/>
        <pc:sldMkLst>
          <pc:docMk/>
          <pc:sldMk cId="280156199" sldId="284"/>
        </pc:sldMkLst>
        <pc:spChg chg="mod ord modVis">
          <ac:chgData name="Usuario invitado" userId="" providerId="Windows Live" clId="Web-{6CFF79CC-A8F4-9A19-ABDC-20C16A19C91B}" dt="2025-12-02T16:05:47.791" v="1716"/>
          <ac:spMkLst>
            <pc:docMk/>
            <pc:sldMk cId="280156199" sldId="284"/>
            <ac:spMk id="2" creationId="{DE710A40-408D-D1B6-05AA-47639FACD519}"/>
          </ac:spMkLst>
        </pc:spChg>
        <pc:spChg chg="mod modVis">
          <ac:chgData name="Usuario invitado" userId="" providerId="Windows Live" clId="Web-{6CFF79CC-A8F4-9A19-ABDC-20C16A19C91B}" dt="2025-12-02T16:05:47.510" v="1699"/>
          <ac:spMkLst>
            <pc:docMk/>
            <pc:sldMk cId="280156199" sldId="284"/>
            <ac:spMk id="4" creationId="{53C7A08E-C830-AC22-8F62-3664D8D0F656}"/>
          </ac:spMkLst>
        </pc:spChg>
        <pc:spChg chg="mod modVis">
          <ac:chgData name="Usuario invitado" userId="" providerId="Windows Live" clId="Web-{6CFF79CC-A8F4-9A19-ABDC-20C16A19C91B}" dt="2025-12-02T16:05:47.510" v="1700"/>
          <ac:spMkLst>
            <pc:docMk/>
            <pc:sldMk cId="280156199" sldId="284"/>
            <ac:spMk id="5" creationId="{205F3D26-3E21-9E07-E384-C27D35EC582E}"/>
          </ac:spMkLst>
        </pc:spChg>
        <pc:spChg chg="mod modVis">
          <ac:chgData name="Usuario invitado" userId="" providerId="Windows Live" clId="Web-{6CFF79CC-A8F4-9A19-ABDC-20C16A19C91B}" dt="2025-12-02T16:05:47.526" v="1701"/>
          <ac:spMkLst>
            <pc:docMk/>
            <pc:sldMk cId="280156199" sldId="284"/>
            <ac:spMk id="6" creationId="{A9C85CA8-738A-C61C-F669-8F9BD7EB7D5B}"/>
          </ac:spMkLst>
        </pc:spChg>
        <pc:spChg chg="add mod modVis">
          <ac:chgData name="Usuario invitado" userId="" providerId="Windows Live" clId="Web-{6CFF79CC-A8F4-9A19-ABDC-20C16A19C91B}" dt="2025-12-02T16:05:47.807" v="1717"/>
          <ac:spMkLst>
            <pc:docMk/>
            <pc:sldMk cId="280156199" sldId="284"/>
            <ac:spMk id="8" creationId="{29E07355-70FF-B4C7-69BF-D7EF23A5A6CB}"/>
          </ac:spMkLst>
        </pc:spChg>
        <pc:spChg chg="mod modVis">
          <ac:chgData name="Usuario invitado" userId="" providerId="Windows Live" clId="Web-{6CFF79CC-A8F4-9A19-ABDC-20C16A19C91B}" dt="2025-12-02T16:05:47.541" v="1702"/>
          <ac:spMkLst>
            <pc:docMk/>
            <pc:sldMk cId="280156199" sldId="284"/>
            <ac:spMk id="9" creationId="{FBF10C55-8968-396F-0A95-D212BFE35C0E}"/>
          </ac:spMkLst>
        </pc:spChg>
        <pc:spChg chg="mod modVis">
          <ac:chgData name="Usuario invitado" userId="" providerId="Windows Live" clId="Web-{6CFF79CC-A8F4-9A19-ABDC-20C16A19C91B}" dt="2025-12-02T16:05:47.573" v="1704"/>
          <ac:spMkLst>
            <pc:docMk/>
            <pc:sldMk cId="280156199" sldId="284"/>
            <ac:spMk id="10" creationId="{054900D7-6397-8E7F-990C-5009D3EAC97F}"/>
          </ac:spMkLst>
        </pc:spChg>
        <pc:spChg chg="mod modVis">
          <ac:chgData name="Usuario invitado" userId="" providerId="Windows Live" clId="Web-{6CFF79CC-A8F4-9A19-ABDC-20C16A19C91B}" dt="2025-12-02T16:05:47.588" v="1705"/>
          <ac:spMkLst>
            <pc:docMk/>
            <pc:sldMk cId="280156199" sldId="284"/>
            <ac:spMk id="11" creationId="{3645B869-3A27-5B33-0465-7CBCA05E1694}"/>
          </ac:spMkLst>
        </pc:spChg>
        <pc:spChg chg="mod modVis">
          <ac:chgData name="Usuario invitado" userId="" providerId="Windows Live" clId="Web-{6CFF79CC-A8F4-9A19-ABDC-20C16A19C91B}" dt="2025-12-02T16:05:47.635" v="1707"/>
          <ac:spMkLst>
            <pc:docMk/>
            <pc:sldMk cId="280156199" sldId="284"/>
            <ac:spMk id="13" creationId="{3F77B4B5-CE00-6917-132A-B18D3F66FA96}"/>
          </ac:spMkLst>
        </pc:spChg>
        <pc:spChg chg="mod modVis">
          <ac:chgData name="Usuario invitado" userId="" providerId="Windows Live" clId="Web-{6CFF79CC-A8F4-9A19-ABDC-20C16A19C91B}" dt="2025-12-02T16:05:47.666" v="1709"/>
          <ac:spMkLst>
            <pc:docMk/>
            <pc:sldMk cId="280156199" sldId="284"/>
            <ac:spMk id="14" creationId="{6CB28347-4D7F-93C2-3C97-AA85008434B2}"/>
          </ac:spMkLst>
        </pc:spChg>
        <pc:spChg chg="add mod modVis">
          <ac:chgData name="Usuario invitado" userId="" providerId="Windows Live" clId="Web-{6CFF79CC-A8F4-9A19-ABDC-20C16A19C91B}" dt="2025-12-02T16:05:47.760" v="1714"/>
          <ac:spMkLst>
            <pc:docMk/>
            <pc:sldMk cId="280156199" sldId="284"/>
            <ac:spMk id="15" creationId="{1F5971F6-7CBC-EECD-F38B-4DE5676AE91C}"/>
          </ac:spMkLst>
        </pc:spChg>
        <pc:spChg chg="add mod">
          <ac:chgData name="Usuario invitado" userId="" providerId="Windows Live" clId="Web-{6CFF79CC-A8F4-9A19-ABDC-20C16A19C91B}" dt="2025-12-02T16:15:11.028" v="1793" actId="1076"/>
          <ac:spMkLst>
            <pc:docMk/>
            <pc:sldMk cId="280156199" sldId="284"/>
            <ac:spMk id="16" creationId="{71BBE15F-62DE-ACCA-E711-D7008DE127E4}"/>
          </ac:spMkLst>
        </pc:spChg>
        <pc:spChg chg="add mod modVis">
          <ac:chgData name="Usuario invitado" userId="" providerId="Windows Live" clId="Web-{6CFF79CC-A8F4-9A19-ABDC-20C16A19C91B}" dt="2025-12-02T16:05:47.776" v="1715"/>
          <ac:spMkLst>
            <pc:docMk/>
            <pc:sldMk cId="280156199" sldId="284"/>
            <ac:spMk id="17" creationId="{E455CD4E-E780-793A-1022-801F5E408A06}"/>
          </ac:spMkLst>
        </pc:spChg>
        <pc:spChg chg="mod modVis">
          <ac:chgData name="Usuario invitado" userId="" providerId="Windows Live" clId="Web-{6CFF79CC-A8F4-9A19-ABDC-20C16A19C91B}" dt="2025-12-02T16:05:47.744" v="1713"/>
          <ac:spMkLst>
            <pc:docMk/>
            <pc:sldMk cId="280156199" sldId="284"/>
            <ac:spMk id="21" creationId="{B7F6A812-C7BB-A0DD-E819-BF6ED268ED59}"/>
          </ac:spMkLst>
        </pc:spChg>
        <pc:grpChg chg="mod modVis">
          <ac:chgData name="Usuario invitado" userId="" providerId="Windows Live" clId="Web-{6CFF79CC-A8F4-9A19-ABDC-20C16A19C91B}" dt="2025-12-02T16:05:47.494" v="1698"/>
          <ac:grpSpMkLst>
            <pc:docMk/>
            <pc:sldMk cId="280156199" sldId="284"/>
            <ac:grpSpMk id="3" creationId="{F8515D8F-2DA3-E98A-0721-F9062C3CD16B}"/>
          </ac:grpSpMkLst>
        </pc:grpChg>
        <pc:picChg chg="mod modVis">
          <ac:chgData name="Usuario invitado" userId="" providerId="Windows Live" clId="Web-{6CFF79CC-A8F4-9A19-ABDC-20C16A19C91B}" dt="2025-12-02T16:05:47.682" v="1710"/>
          <ac:picMkLst>
            <pc:docMk/>
            <pc:sldMk cId="280156199" sldId="284"/>
            <ac:picMk id="20" creationId="{CFEA6E47-11B6-78A5-C12D-A0C02656CE3C}"/>
          </ac:picMkLst>
        </pc:picChg>
        <pc:picChg chg="mod modVis">
          <ac:chgData name="Usuario invitado" userId="" providerId="Windows Live" clId="Web-{6CFF79CC-A8F4-9A19-ABDC-20C16A19C91B}" dt="2025-12-02T16:05:47.557" v="1703"/>
          <ac:picMkLst>
            <pc:docMk/>
            <pc:sldMk cId="280156199" sldId="284"/>
            <ac:picMk id="21520" creationId="{3802C4B7-7EF8-541F-B72D-7DCEA6DA423E}"/>
          </ac:picMkLst>
        </pc:picChg>
        <pc:picChg chg="mod modVis">
          <ac:chgData name="Usuario invitado" userId="" providerId="Windows Live" clId="Web-{6CFF79CC-A8F4-9A19-ABDC-20C16A19C91B}" dt="2025-12-02T16:05:47.619" v="1706"/>
          <ac:picMkLst>
            <pc:docMk/>
            <pc:sldMk cId="280156199" sldId="284"/>
            <ac:picMk id="21526" creationId="{C822CA63-1D97-245B-7373-47E078ECEAB5}"/>
          </ac:picMkLst>
        </pc:picChg>
        <pc:picChg chg="mod modVis">
          <ac:chgData name="Usuario invitado" userId="" providerId="Windows Live" clId="Web-{6CFF79CC-A8F4-9A19-ABDC-20C16A19C91B}" dt="2025-12-02T16:05:47.651" v="1708"/>
          <ac:picMkLst>
            <pc:docMk/>
            <pc:sldMk cId="280156199" sldId="284"/>
            <ac:picMk id="21528" creationId="{7798AD2B-A55F-618B-54E3-2FE947B173A3}"/>
          </ac:picMkLst>
        </pc:picChg>
        <pc:picChg chg="mod modVis">
          <ac:chgData name="Usuario invitado" userId="" providerId="Windows Live" clId="Web-{6CFF79CC-A8F4-9A19-ABDC-20C16A19C91B}" dt="2025-12-02T16:05:47.713" v="1711"/>
          <ac:picMkLst>
            <pc:docMk/>
            <pc:sldMk cId="280156199" sldId="284"/>
            <ac:picMk id="21538" creationId="{2FA4AE81-C105-FF6C-A51B-5F40707AFB45}"/>
          </ac:picMkLst>
        </pc:picChg>
        <pc:picChg chg="mod modVis">
          <ac:chgData name="Usuario invitado" userId="" providerId="Windows Live" clId="Web-{6CFF79CC-A8F4-9A19-ABDC-20C16A19C91B}" dt="2025-12-02T16:05:47.729" v="1712"/>
          <ac:picMkLst>
            <pc:docMk/>
            <pc:sldMk cId="280156199" sldId="284"/>
            <ac:picMk id="21540" creationId="{35050800-F94C-3C9A-76B8-C74B505FE108}"/>
          </ac:picMkLst>
        </pc:picChg>
      </pc:sldChg>
      <pc:sldChg chg="addSp modSp">
        <pc:chgData name="Usuario invitado" userId="" providerId="Windows Live" clId="Web-{6CFF79CC-A8F4-9A19-ABDC-20C16A19C91B}" dt="2025-12-01T01:25:51.238" v="185" actId="1076"/>
        <pc:sldMkLst>
          <pc:docMk/>
          <pc:sldMk cId="1137364464" sldId="286"/>
        </pc:sldMkLst>
        <pc:spChg chg="mod modVis">
          <ac:chgData name="Usuario invitado" userId="" providerId="Windows Live" clId="Web-{6CFF79CC-A8F4-9A19-ABDC-20C16A19C91B}" dt="2025-12-01T01:25:38.331" v="182"/>
          <ac:spMkLst>
            <pc:docMk/>
            <pc:sldMk cId="1137364464" sldId="286"/>
            <ac:spMk id="2" creationId="{CDE4286F-5C94-994A-0440-5250767AEA29}"/>
          </ac:spMkLst>
        </pc:spChg>
        <pc:spChg chg="mod modVis">
          <ac:chgData name="Usuario invitado" userId="" providerId="Windows Live" clId="Web-{6CFF79CC-A8F4-9A19-ABDC-20C16A19C91B}" dt="2025-12-01T01:25:38.206" v="171"/>
          <ac:spMkLst>
            <pc:docMk/>
            <pc:sldMk cId="1137364464" sldId="286"/>
            <ac:spMk id="4" creationId="{B957FA33-1F0D-8A8A-CB90-37294386B4E0}"/>
          </ac:spMkLst>
        </pc:spChg>
        <pc:spChg chg="mod modVis">
          <ac:chgData name="Usuario invitado" userId="" providerId="Windows Live" clId="Web-{6CFF79CC-A8F4-9A19-ABDC-20C16A19C91B}" dt="2025-12-01T01:25:38.206" v="172"/>
          <ac:spMkLst>
            <pc:docMk/>
            <pc:sldMk cId="1137364464" sldId="286"/>
            <ac:spMk id="5" creationId="{1011B1E2-C7C7-037F-AED7-ED7FC836ABCD}"/>
          </ac:spMkLst>
        </pc:spChg>
        <pc:spChg chg="mod modVis">
          <ac:chgData name="Usuario invitado" userId="" providerId="Windows Live" clId="Web-{6CFF79CC-A8F4-9A19-ABDC-20C16A19C91B}" dt="2025-12-01T01:25:38.222" v="174"/>
          <ac:spMkLst>
            <pc:docMk/>
            <pc:sldMk cId="1137364464" sldId="286"/>
            <ac:spMk id="6" creationId="{0D367421-847E-9C5E-6E2E-702ABC0D1164}"/>
          </ac:spMkLst>
        </pc:spChg>
        <pc:spChg chg="mod modVis">
          <ac:chgData name="Usuario invitado" userId="" providerId="Windows Live" clId="Web-{6CFF79CC-A8F4-9A19-ABDC-20C16A19C91B}" dt="2025-12-01T01:25:38.222" v="173"/>
          <ac:spMkLst>
            <pc:docMk/>
            <pc:sldMk cId="1137364464" sldId="286"/>
            <ac:spMk id="9" creationId="{D9FDAFEA-0B3D-FE49-1EF2-C1872F106FCE}"/>
          </ac:spMkLst>
        </pc:spChg>
        <pc:spChg chg="mod modVis">
          <ac:chgData name="Usuario invitado" userId="" providerId="Windows Live" clId="Web-{6CFF79CC-A8F4-9A19-ABDC-20C16A19C91B}" dt="2025-12-01T01:25:38.284" v="179"/>
          <ac:spMkLst>
            <pc:docMk/>
            <pc:sldMk cId="1137364464" sldId="286"/>
            <ac:spMk id="12" creationId="{6A302180-94E5-82E4-C1E6-29E03F623AE1}"/>
          </ac:spMkLst>
        </pc:spChg>
        <pc:grpChg chg="mod modVis">
          <ac:chgData name="Usuario invitado" userId="" providerId="Windows Live" clId="Web-{6CFF79CC-A8F4-9A19-ABDC-20C16A19C91B}" dt="2025-12-01T01:25:38.206" v="170"/>
          <ac:grpSpMkLst>
            <pc:docMk/>
            <pc:sldMk cId="1137364464" sldId="286"/>
            <ac:grpSpMk id="3" creationId="{DAB1B2B7-9E50-0AFD-779F-69D650916864}"/>
          </ac:grpSpMkLst>
        </pc:grpChg>
        <pc:picChg chg="add mod modVis">
          <ac:chgData name="Usuario invitado" userId="" providerId="Windows Live" clId="Web-{6CFF79CC-A8F4-9A19-ABDC-20C16A19C91B}" dt="2025-12-01T01:25:51.238" v="185" actId="1076"/>
          <ac:picMkLst>
            <pc:docMk/>
            <pc:sldMk cId="1137364464" sldId="286"/>
            <ac:picMk id="7" creationId="{756FB2CF-F11A-7132-621A-0860D75D0744}"/>
          </ac:picMkLst>
        </pc:picChg>
        <pc:picChg chg="mod modVis">
          <ac:chgData name="Usuario invitado" userId="" providerId="Windows Live" clId="Web-{6CFF79CC-A8F4-9A19-ABDC-20C16A19C91B}" dt="2025-12-01T01:25:38.284" v="180"/>
          <ac:picMkLst>
            <pc:docMk/>
            <pc:sldMk cId="1137364464" sldId="286"/>
            <ac:picMk id="11" creationId="{622618D8-415D-6869-49A8-CBD3D29E7348}"/>
          </ac:picMkLst>
        </pc:picChg>
        <pc:picChg chg="mod modVis">
          <ac:chgData name="Usuario invitado" userId="" providerId="Windows Live" clId="Web-{6CFF79CC-A8F4-9A19-ABDC-20C16A19C91B}" dt="2025-12-01T01:25:38.331" v="183"/>
          <ac:picMkLst>
            <pc:docMk/>
            <pc:sldMk cId="1137364464" sldId="286"/>
            <ac:picMk id="13" creationId="{2A88F770-29D6-AF62-C7F5-B0E562160DBF}"/>
          </ac:picMkLst>
        </pc:picChg>
        <pc:picChg chg="mod modVis">
          <ac:chgData name="Usuario invitado" userId="" providerId="Windows Live" clId="Web-{6CFF79CC-A8F4-9A19-ABDC-20C16A19C91B}" dt="2025-12-01T01:25:35.347" v="169" actId="14100"/>
          <ac:picMkLst>
            <pc:docMk/>
            <pc:sldMk cId="1137364464" sldId="286"/>
            <ac:picMk id="23554" creationId="{AF35248F-E67A-1300-39E6-52438559F89D}"/>
          </ac:picMkLst>
        </pc:picChg>
        <pc:picChg chg="mod modVis">
          <ac:chgData name="Usuario invitado" userId="" providerId="Windows Live" clId="Web-{6CFF79CC-A8F4-9A19-ABDC-20C16A19C91B}" dt="2025-12-01T01:25:38.237" v="175"/>
          <ac:picMkLst>
            <pc:docMk/>
            <pc:sldMk cId="1137364464" sldId="286"/>
            <ac:picMk id="23558" creationId="{8190986B-1754-13D9-D504-A428F4FF85B1}"/>
          </ac:picMkLst>
        </pc:picChg>
        <pc:picChg chg="mod modVis">
          <ac:chgData name="Usuario invitado" userId="" providerId="Windows Live" clId="Web-{6CFF79CC-A8F4-9A19-ABDC-20C16A19C91B}" dt="2025-12-01T01:25:38.253" v="176"/>
          <ac:picMkLst>
            <pc:docMk/>
            <pc:sldMk cId="1137364464" sldId="286"/>
            <ac:picMk id="23560" creationId="{7279E6D4-8E14-4383-458D-62F3DAF3DBDD}"/>
          </ac:picMkLst>
        </pc:picChg>
        <pc:picChg chg="mod modVis">
          <ac:chgData name="Usuario invitado" userId="" providerId="Windows Live" clId="Web-{6CFF79CC-A8F4-9A19-ABDC-20C16A19C91B}" dt="2025-12-01T01:25:38.253" v="177"/>
          <ac:picMkLst>
            <pc:docMk/>
            <pc:sldMk cId="1137364464" sldId="286"/>
            <ac:picMk id="23562" creationId="{56946C8B-4CEA-2AF1-F1D5-A0D81C9077F8}"/>
          </ac:picMkLst>
        </pc:picChg>
        <pc:picChg chg="mod modVis">
          <ac:chgData name="Usuario invitado" userId="" providerId="Windows Live" clId="Web-{6CFF79CC-A8F4-9A19-ABDC-20C16A19C91B}" dt="2025-12-01T01:25:38.269" v="178"/>
          <ac:picMkLst>
            <pc:docMk/>
            <pc:sldMk cId="1137364464" sldId="286"/>
            <ac:picMk id="23564" creationId="{B3CE284D-2CF9-EA17-056E-B5EDB3BCE308}"/>
          </ac:picMkLst>
        </pc:picChg>
        <pc:picChg chg="mod modVis">
          <ac:chgData name="Usuario invitado" userId="" providerId="Windows Live" clId="Web-{6CFF79CC-A8F4-9A19-ABDC-20C16A19C91B}" dt="2025-12-01T01:25:38.316" v="181"/>
          <ac:picMkLst>
            <pc:docMk/>
            <pc:sldMk cId="1137364464" sldId="286"/>
            <ac:picMk id="23566" creationId="{A5BE6B70-BAE5-C573-80D7-D84574BCD678}"/>
          </ac:picMkLst>
        </pc:picChg>
      </pc:sldChg>
      <pc:sldChg chg="modSp">
        <pc:chgData name="Usuario invitado" userId="" providerId="Windows Live" clId="Web-{6CFF79CC-A8F4-9A19-ABDC-20C16A19C91B}" dt="2025-12-01T15:54:39.949" v="294" actId="20577"/>
        <pc:sldMkLst>
          <pc:docMk/>
          <pc:sldMk cId="284421599" sldId="287"/>
        </pc:sldMkLst>
        <pc:spChg chg="mod">
          <ac:chgData name="Usuario invitado" userId="" providerId="Windows Live" clId="Web-{6CFF79CC-A8F4-9A19-ABDC-20C16A19C91B}" dt="2025-12-01T15:54:39.949" v="294" actId="20577"/>
          <ac:spMkLst>
            <pc:docMk/>
            <pc:sldMk cId="284421599" sldId="287"/>
            <ac:spMk id="10" creationId="{23903677-5D99-19CC-B92E-C3108D0EC48A}"/>
          </ac:spMkLst>
        </pc:spChg>
      </pc:sldChg>
      <pc:sldChg chg="addSp delSp modSp addAnim delAnim modAnim">
        <pc:chgData name="Usuario invitado" userId="" providerId="Windows Live" clId="Web-{6CFF79CC-A8F4-9A19-ABDC-20C16A19C91B}" dt="2025-12-01T17:08:35.121" v="299"/>
        <pc:sldMkLst>
          <pc:docMk/>
          <pc:sldMk cId="3293589669" sldId="288"/>
        </pc:sldMkLst>
        <pc:spChg chg="add mod ord">
          <ac:chgData name="Usuario invitado" userId="" providerId="Windows Live" clId="Web-{6CFF79CC-A8F4-9A19-ABDC-20C16A19C91B}" dt="2025-12-01T03:25:48.959" v="256"/>
          <ac:spMkLst>
            <pc:docMk/>
            <pc:sldMk cId="3293589669" sldId="288"/>
            <ac:spMk id="2" creationId="{7AFC1598-CCC7-2198-AA49-CD5D0CF83F80}"/>
          </ac:spMkLst>
        </pc:spChg>
        <pc:spChg chg="add mod ord modVis">
          <ac:chgData name="Usuario invitado" userId="" providerId="Windows Live" clId="Web-{6CFF79CC-A8F4-9A19-ABDC-20C16A19C91B}" dt="2025-12-01T03:27:01.870" v="277"/>
          <ac:spMkLst>
            <pc:docMk/>
            <pc:sldMk cId="3293589669" sldId="288"/>
            <ac:spMk id="5" creationId="{63F710D0-8B65-5BFA-5AC9-41CBB7D60904}"/>
          </ac:spMkLst>
        </pc:spChg>
        <pc:spChg chg="add mod ord modVis">
          <ac:chgData name="Usuario invitado" userId="" providerId="Windows Live" clId="Web-{6CFF79CC-A8F4-9A19-ABDC-20C16A19C91B}" dt="2025-12-01T03:27:04.901" v="278"/>
          <ac:spMkLst>
            <pc:docMk/>
            <pc:sldMk cId="3293589669" sldId="288"/>
            <ac:spMk id="7" creationId="{F4B4279A-C549-FE8E-E19A-A25672E52AD2}"/>
          </ac:spMkLst>
        </pc:spChg>
        <pc:spChg chg="mod modVis">
          <ac:chgData name="Usuario invitado" userId="" providerId="Windows Live" clId="Web-{6CFF79CC-A8F4-9A19-ABDC-20C16A19C91B}" dt="2025-12-01T03:25:42.443" v="253"/>
          <ac:spMkLst>
            <pc:docMk/>
            <pc:sldMk cId="3293589669" sldId="288"/>
            <ac:spMk id="23" creationId="{AEF8D2AB-CC21-0E4D-8D6C-FB6200209121}"/>
          </ac:spMkLst>
        </pc:spChg>
        <pc:spChg chg="mod">
          <ac:chgData name="Usuario invitado" userId="" providerId="Windows Live" clId="Web-{6CFF79CC-A8F4-9A19-ABDC-20C16A19C91B}" dt="2025-11-30T21:20:13.047" v="10" actId="20577"/>
          <ac:spMkLst>
            <pc:docMk/>
            <pc:sldMk cId="3293589669" sldId="288"/>
            <ac:spMk id="26" creationId="{93D7A95A-2135-3E8E-72C5-DB33769CCEDE}"/>
          </ac:spMkLst>
        </pc:spChg>
        <pc:grpChg chg="add mod modVis">
          <ac:chgData name="Usuario invitado" userId="" providerId="Windows Live" clId="Web-{6CFF79CC-A8F4-9A19-ABDC-20C16A19C91B}" dt="2025-12-01T03:27:44.998" v="281"/>
          <ac:grpSpMkLst>
            <pc:docMk/>
            <pc:sldMk cId="3293589669" sldId="288"/>
            <ac:grpSpMk id="8" creationId="{E96A8A9E-5945-C559-2350-327C571A950E}"/>
          </ac:grpSpMkLst>
        </pc:grpChg>
        <pc:grpChg chg="mod ord modVis">
          <ac:chgData name="Usuario invitado" userId="" providerId="Windows Live" clId="Web-{6CFF79CC-A8F4-9A19-ABDC-20C16A19C91B}" dt="2025-12-01T03:26:40.493" v="276"/>
          <ac:grpSpMkLst>
            <pc:docMk/>
            <pc:sldMk cId="3293589669" sldId="288"/>
            <ac:grpSpMk id="14" creationId="{B2AB6340-D3AC-AAB7-C59E-20BA82BB5D90}"/>
          </ac:grpSpMkLst>
        </pc:grpChg>
        <pc:picChg chg="mod">
          <ac:chgData name="Usuario invitado" userId="" providerId="Windows Live" clId="Web-{6CFF79CC-A8F4-9A19-ABDC-20C16A19C91B}" dt="2025-12-01T03:21:18.549" v="239" actId="1076"/>
          <ac:picMkLst>
            <pc:docMk/>
            <pc:sldMk cId="3293589669" sldId="288"/>
            <ac:picMk id="3088" creationId="{3A473761-C4E5-62C2-95F2-5EB807839AAD}"/>
          </ac:picMkLst>
        </pc:picChg>
      </pc:sldChg>
      <pc:sldChg chg="modSp">
        <pc:chgData name="Usuario invitado" userId="" providerId="Windows Live" clId="Web-{6CFF79CC-A8F4-9A19-ABDC-20C16A19C91B}" dt="2025-12-03T17:17:46.568" v="1798" actId="20577"/>
        <pc:sldMkLst>
          <pc:docMk/>
          <pc:sldMk cId="283585141" sldId="290"/>
        </pc:sldMkLst>
        <pc:spChg chg="mod">
          <ac:chgData name="Usuario invitado" userId="" providerId="Windows Live" clId="Web-{6CFF79CC-A8F4-9A19-ABDC-20C16A19C91B}" dt="2025-12-03T17:17:46.568" v="1798" actId="20577"/>
          <ac:spMkLst>
            <pc:docMk/>
            <pc:sldMk cId="283585141" sldId="290"/>
            <ac:spMk id="7" creationId="{2899ED9E-32CC-DB2F-DDFF-B4011E87DF0A}"/>
          </ac:spMkLst>
        </pc:spChg>
      </pc:sldChg>
    </pc:docChg>
  </pc:docChgLst>
  <pc:docChgLst>
    <pc:chgData name="Usuario invitado" providerId="Windows Live" clId="Web-{5BBF93CA-47A6-D47C-1E71-17311B82C660}"/>
    <pc:docChg chg="modSld">
      <pc:chgData name="Usuario invitado" userId="" providerId="Windows Live" clId="Web-{5BBF93CA-47A6-D47C-1E71-17311B82C660}" dt="2025-11-29T15:44:45.414" v="32" actId="14100"/>
      <pc:docMkLst>
        <pc:docMk/>
      </pc:docMkLst>
      <pc:sldChg chg="addSp delSp modSp">
        <pc:chgData name="Usuario invitado" userId="" providerId="Windows Live" clId="Web-{5BBF93CA-47A6-D47C-1E71-17311B82C660}" dt="2025-11-29T15:44:00.882" v="29" actId="14100"/>
        <pc:sldMkLst>
          <pc:docMk/>
          <pc:sldMk cId="0" sldId="263"/>
        </pc:sldMkLst>
        <pc:spChg chg="mod">
          <ac:chgData name="Usuario invitado" userId="" providerId="Windows Live" clId="Web-{5BBF93CA-47A6-D47C-1E71-17311B82C660}" dt="2025-11-29T15:43:07.772" v="23" actId="14100"/>
          <ac:spMkLst>
            <pc:docMk/>
            <pc:sldMk cId="0" sldId="263"/>
            <ac:spMk id="10" creationId="{F36BC768-F5CB-EE0F-308F-516A9C124B48}"/>
          </ac:spMkLst>
        </pc:spChg>
        <pc:spChg chg="mod">
          <ac:chgData name="Usuario invitado" userId="" providerId="Windows Live" clId="Web-{5BBF93CA-47A6-D47C-1E71-17311B82C660}" dt="2025-11-29T15:43:56.460" v="28" actId="1076"/>
          <ac:spMkLst>
            <pc:docMk/>
            <pc:sldMk cId="0" sldId="263"/>
            <ac:spMk id="20" creationId="{1721E676-B807-0B40-B72F-20C0DC2FED9C}"/>
          </ac:spMkLst>
        </pc:spChg>
        <pc:grpChg chg="mod">
          <ac:chgData name="Usuario invitado" userId="" providerId="Windows Live" clId="Web-{5BBF93CA-47A6-D47C-1E71-17311B82C660}" dt="2025-11-29T15:44:00.882" v="29" actId="14100"/>
          <ac:grpSpMkLst>
            <pc:docMk/>
            <pc:sldMk cId="0" sldId="263"/>
            <ac:grpSpMk id="3" creationId="{00000000-0000-0000-0000-000000000000}"/>
          </ac:grpSpMkLst>
        </pc:grpChg>
        <pc:graphicFrameChg chg="modGraphic">
          <ac:chgData name="Usuario invitado" userId="" providerId="Windows Live" clId="Web-{5BBF93CA-47A6-D47C-1E71-17311B82C660}" dt="2025-11-29T15:37:34.394" v="13"/>
          <ac:graphicFrameMkLst>
            <pc:docMk/>
            <pc:sldMk cId="0" sldId="263"/>
            <ac:graphicFrameMk id="19" creationId="{9378CBF0-0173-B041-84A1-93475CD2BD97}"/>
          </ac:graphicFrameMkLst>
        </pc:graphicFrameChg>
        <pc:picChg chg="mod">
          <ac:chgData name="Usuario invitado" userId="" providerId="Windows Live" clId="Web-{5BBF93CA-47A6-D47C-1E71-17311B82C660}" dt="2025-11-29T15:36:37.893" v="7" actId="1076"/>
          <ac:picMkLst>
            <pc:docMk/>
            <pc:sldMk cId="0" sldId="263"/>
            <ac:picMk id="22" creationId="{CB4B05F4-A05B-92CF-80D7-FE3F992D6463}"/>
          </ac:picMkLst>
        </pc:picChg>
        <pc:picChg chg="add mod">
          <ac:chgData name="Usuario invitado" userId="" providerId="Windows Live" clId="Web-{5BBF93CA-47A6-D47C-1E71-17311B82C660}" dt="2025-11-29T15:35:47.267" v="4" actId="1076"/>
          <ac:picMkLst>
            <pc:docMk/>
            <pc:sldMk cId="0" sldId="263"/>
            <ac:picMk id="48" creationId="{01F50D95-E79C-CCD6-CECC-7652774F32EF}"/>
          </ac:picMkLst>
        </pc:picChg>
      </pc:sldChg>
      <pc:sldChg chg="modSp">
        <pc:chgData name="Usuario invitado" userId="" providerId="Windows Live" clId="Web-{5BBF93CA-47A6-D47C-1E71-17311B82C660}" dt="2025-11-29T15:44:45.414" v="32" actId="14100"/>
        <pc:sldMkLst>
          <pc:docMk/>
          <pc:sldMk cId="0" sldId="266"/>
        </pc:sldMkLst>
        <pc:spChg chg="mod">
          <ac:chgData name="Usuario invitado" userId="" providerId="Windows Live" clId="Web-{5BBF93CA-47A6-D47C-1E71-17311B82C660}" dt="2025-11-29T15:44:45.414" v="32" actId="14100"/>
          <ac:spMkLst>
            <pc:docMk/>
            <pc:sldMk cId="0" sldId="266"/>
            <ac:spMk id="14" creationId="{032B936F-2EF9-CFA8-7F96-58EBDA5F8979}"/>
          </ac:spMkLst>
        </pc:spChg>
      </pc:sldChg>
    </pc:docChg>
  </pc:docChgLst>
  <pc:docChgLst>
    <pc:chgData name="Usuario invitado" providerId="Windows Live" clId="Web-{B9FD90B9-428F-12EA-5873-ED6A00A0C5C0}"/>
    <pc:docChg chg="modSld">
      <pc:chgData name="Usuario invitado" userId="" providerId="Windows Live" clId="Web-{B9FD90B9-428F-12EA-5873-ED6A00A0C5C0}" dt="2025-11-30T20:11:58.144" v="247" actId="20577"/>
      <pc:docMkLst>
        <pc:docMk/>
      </pc:docMkLst>
      <pc:sldChg chg="addSp modSp">
        <pc:chgData name="Usuario invitado" userId="" providerId="Windows Live" clId="Web-{B9FD90B9-428F-12EA-5873-ED6A00A0C5C0}" dt="2025-11-30T00:43:48.512" v="16" actId="1076"/>
        <pc:sldMkLst>
          <pc:docMk/>
          <pc:sldMk cId="3431401321" sldId="278"/>
        </pc:sldMkLst>
        <pc:spChg chg="mod">
          <ac:chgData name="Usuario invitado" userId="" providerId="Windows Live" clId="Web-{B9FD90B9-428F-12EA-5873-ED6A00A0C5C0}" dt="2025-11-30T00:40:19.316" v="2" actId="1076"/>
          <ac:spMkLst>
            <pc:docMk/>
            <pc:sldMk cId="3431401321" sldId="278"/>
            <ac:spMk id="12" creationId="{FC505082-155A-9F81-C506-76E7E7D86A49}"/>
          </ac:spMkLst>
        </pc:spChg>
        <pc:picChg chg="add mod">
          <ac:chgData name="Usuario invitado" userId="" providerId="Windows Live" clId="Web-{B9FD90B9-428F-12EA-5873-ED6A00A0C5C0}" dt="2025-11-30T00:43:48.512" v="16" actId="1076"/>
          <ac:picMkLst>
            <pc:docMk/>
            <pc:sldMk cId="3431401321" sldId="278"/>
            <ac:picMk id="7" creationId="{B48EC5A7-08D1-5FE9-2931-9E0DECDE4560}"/>
          </ac:picMkLst>
        </pc:picChg>
        <pc:picChg chg="mod">
          <ac:chgData name="Usuario invitado" userId="" providerId="Windows Live" clId="Web-{B9FD90B9-428F-12EA-5873-ED6A00A0C5C0}" dt="2025-11-30T00:40:34.644" v="5" actId="1076"/>
          <ac:picMkLst>
            <pc:docMk/>
            <pc:sldMk cId="3431401321" sldId="278"/>
            <ac:picMk id="15402" creationId="{27E76098-12BC-3B97-6EC9-E9632C47233F}"/>
          </ac:picMkLst>
        </pc:picChg>
        <pc:picChg chg="mod">
          <ac:chgData name="Usuario invitado" userId="" providerId="Windows Live" clId="Web-{B9FD90B9-428F-12EA-5873-ED6A00A0C5C0}" dt="2025-11-30T00:40:30.894" v="4" actId="1076"/>
          <ac:picMkLst>
            <pc:docMk/>
            <pc:sldMk cId="3431401321" sldId="278"/>
            <ac:picMk id="15404" creationId="{9AB801CE-4A3B-A24D-5BAF-C3E21E17766A}"/>
          </ac:picMkLst>
        </pc:picChg>
        <pc:picChg chg="mod">
          <ac:chgData name="Usuario invitado" userId="" providerId="Windows Live" clId="Web-{B9FD90B9-428F-12EA-5873-ED6A00A0C5C0}" dt="2025-11-30T00:40:25.066" v="3" actId="1076"/>
          <ac:picMkLst>
            <pc:docMk/>
            <pc:sldMk cId="3431401321" sldId="278"/>
            <ac:picMk id="15406" creationId="{79087A13-EA17-B1D4-CBD1-76990A368F98}"/>
          </ac:picMkLst>
        </pc:picChg>
        <pc:picChg chg="mod">
          <ac:chgData name="Usuario invitado" userId="" providerId="Windows Live" clId="Web-{B9FD90B9-428F-12EA-5873-ED6A00A0C5C0}" dt="2025-11-30T00:43:36.137" v="13" actId="14100"/>
          <ac:picMkLst>
            <pc:docMk/>
            <pc:sldMk cId="3431401321" sldId="278"/>
            <ac:picMk id="15408" creationId="{065C9E6F-0B44-3334-43E4-FB4E35744BB6}"/>
          </ac:picMkLst>
        </pc:picChg>
      </pc:sldChg>
      <pc:sldChg chg="modSp">
        <pc:chgData name="Usuario invitado" userId="" providerId="Windows Live" clId="Web-{B9FD90B9-428F-12EA-5873-ED6A00A0C5C0}" dt="2025-11-30T01:25:24.494" v="95"/>
        <pc:sldMkLst>
          <pc:docMk/>
          <pc:sldMk cId="1021744770" sldId="279"/>
        </pc:sldMkLst>
        <pc:spChg chg="mod">
          <ac:chgData name="Usuario invitado" userId="" providerId="Windows Live" clId="Web-{B9FD90B9-428F-12EA-5873-ED6A00A0C5C0}" dt="2025-11-30T00:47:34.687" v="20" actId="14100"/>
          <ac:spMkLst>
            <pc:docMk/>
            <pc:sldMk cId="1021744770" sldId="279"/>
            <ac:spMk id="6" creationId="{4AE3CB5D-5541-4EAB-A381-417B84463CB6}"/>
          </ac:spMkLst>
        </pc:spChg>
        <pc:spChg chg="mod">
          <ac:chgData name="Usuario invitado" userId="" providerId="Windows Live" clId="Web-{B9FD90B9-428F-12EA-5873-ED6A00A0C5C0}" dt="2025-11-30T00:47:24.312" v="18" actId="1076"/>
          <ac:spMkLst>
            <pc:docMk/>
            <pc:sldMk cId="1021744770" sldId="279"/>
            <ac:spMk id="11" creationId="{AE4DE560-AC8D-CC95-FDF7-10556E261006}"/>
          </ac:spMkLst>
        </pc:spChg>
        <pc:picChg chg="mod">
          <ac:chgData name="Usuario invitado" userId="" providerId="Windows Live" clId="Web-{B9FD90B9-428F-12EA-5873-ED6A00A0C5C0}" dt="2025-11-30T01:25:24.494" v="95"/>
          <ac:picMkLst>
            <pc:docMk/>
            <pc:sldMk cId="1021744770" sldId="279"/>
            <ac:picMk id="16386" creationId="{A556E3D2-9695-03F3-9A60-0DF47AD5615E}"/>
          </ac:picMkLst>
        </pc:picChg>
      </pc:sldChg>
      <pc:sldChg chg="addSp delSp modSp">
        <pc:chgData name="Usuario invitado" userId="" providerId="Windows Live" clId="Web-{B9FD90B9-428F-12EA-5873-ED6A00A0C5C0}" dt="2025-11-30T01:25:07.993" v="92"/>
        <pc:sldMkLst>
          <pc:docMk/>
          <pc:sldMk cId="3226994000" sldId="280"/>
        </pc:sldMkLst>
        <pc:picChg chg="add mod">
          <ac:chgData name="Usuario invitado" userId="" providerId="Windows Live" clId="Web-{B9FD90B9-428F-12EA-5873-ED6A00A0C5C0}" dt="2025-11-30T01:25:07.993" v="92"/>
          <ac:picMkLst>
            <pc:docMk/>
            <pc:sldMk cId="3226994000" sldId="280"/>
            <ac:picMk id="7" creationId="{8C920220-03D6-3C7A-533C-F7E56DCEA076}"/>
          </ac:picMkLst>
        </pc:picChg>
      </pc:sldChg>
      <pc:sldChg chg="modSp">
        <pc:chgData name="Usuario invitado" userId="" providerId="Windows Live" clId="Web-{B9FD90B9-428F-12EA-5873-ED6A00A0C5C0}" dt="2025-11-30T01:24:42.743" v="87"/>
        <pc:sldMkLst>
          <pc:docMk/>
          <pc:sldMk cId="1539369212" sldId="281"/>
        </pc:sldMkLst>
        <pc:spChg chg="mod">
          <ac:chgData name="Usuario invitado" userId="" providerId="Windows Live" clId="Web-{B9FD90B9-428F-12EA-5873-ED6A00A0C5C0}" dt="2025-11-30T00:53:04.725" v="43" actId="14100"/>
          <ac:spMkLst>
            <pc:docMk/>
            <pc:sldMk cId="1539369212" sldId="281"/>
            <ac:spMk id="2" creationId="{8F755E85-6C39-8D82-63EE-15EE17283EEC}"/>
          </ac:spMkLst>
        </pc:spChg>
        <pc:spChg chg="mod">
          <ac:chgData name="Usuario invitado" userId="" providerId="Windows Live" clId="Web-{B9FD90B9-428F-12EA-5873-ED6A00A0C5C0}" dt="2025-11-30T00:53:00.959" v="42" actId="1076"/>
          <ac:spMkLst>
            <pc:docMk/>
            <pc:sldMk cId="1539369212" sldId="281"/>
            <ac:spMk id="6" creationId="{BF19541C-65C8-D3C9-2726-2C8E176EF94A}"/>
          </ac:spMkLst>
        </pc:spChg>
        <pc:spChg chg="mod">
          <ac:chgData name="Usuario invitado" userId="" providerId="Windows Live" clId="Web-{B9FD90B9-428F-12EA-5873-ED6A00A0C5C0}" dt="2025-11-30T00:52:57.240" v="41" actId="1076"/>
          <ac:spMkLst>
            <pc:docMk/>
            <pc:sldMk cId="1539369212" sldId="281"/>
            <ac:spMk id="9" creationId="{468EE457-EF84-6122-1814-A36CE336C757}"/>
          </ac:spMkLst>
        </pc:spChg>
        <pc:spChg chg="mod">
          <ac:chgData name="Usuario invitado" userId="" providerId="Windows Live" clId="Web-{B9FD90B9-428F-12EA-5873-ED6A00A0C5C0}" dt="2025-11-30T00:56:20.078" v="47" actId="1076"/>
          <ac:spMkLst>
            <pc:docMk/>
            <pc:sldMk cId="1539369212" sldId="281"/>
            <ac:spMk id="10" creationId="{A61B1F7D-B812-5A2C-3271-0F2083A9530F}"/>
          </ac:spMkLst>
        </pc:spChg>
        <pc:grpChg chg="mod">
          <ac:chgData name="Usuario invitado" userId="" providerId="Windows Live" clId="Web-{B9FD90B9-428F-12EA-5873-ED6A00A0C5C0}" dt="2025-11-30T00:53:12.022" v="44" actId="14100"/>
          <ac:grpSpMkLst>
            <pc:docMk/>
            <pc:sldMk cId="1539369212" sldId="281"/>
            <ac:grpSpMk id="3" creationId="{6727F06B-BE92-FE24-809F-8772DA98B6FA}"/>
          </ac:grpSpMkLst>
        </pc:grpChg>
        <pc:picChg chg="mod">
          <ac:chgData name="Usuario invitado" userId="" providerId="Windows Live" clId="Web-{B9FD90B9-428F-12EA-5873-ED6A00A0C5C0}" dt="2025-11-30T00:56:16.375" v="46" actId="14100"/>
          <ac:picMkLst>
            <pc:docMk/>
            <pc:sldMk cId="1539369212" sldId="281"/>
            <ac:picMk id="26626" creationId="{F6432255-D40F-48CC-4E9F-7F2D839501E8}"/>
          </ac:picMkLst>
        </pc:picChg>
        <pc:picChg chg="mod">
          <ac:chgData name="Usuario invitado" userId="" providerId="Windows Live" clId="Web-{B9FD90B9-428F-12EA-5873-ED6A00A0C5C0}" dt="2025-11-30T01:24:42.743" v="87"/>
          <ac:picMkLst>
            <pc:docMk/>
            <pc:sldMk cId="1539369212" sldId="281"/>
            <ac:picMk id="26640" creationId="{CFDA70B0-1343-4C57-7B4E-DE57CC237AB8}"/>
          </ac:picMkLst>
        </pc:picChg>
      </pc:sldChg>
      <pc:sldChg chg="modSp">
        <pc:chgData name="Usuario invitado" userId="" providerId="Windows Live" clId="Web-{B9FD90B9-428F-12EA-5873-ED6A00A0C5C0}" dt="2025-11-30T01:24:53.431" v="89"/>
        <pc:sldMkLst>
          <pc:docMk/>
          <pc:sldMk cId="2279454585" sldId="283"/>
        </pc:sldMkLst>
        <pc:spChg chg="mod">
          <ac:chgData name="Usuario invitado" userId="" providerId="Windows Live" clId="Web-{B9FD90B9-428F-12EA-5873-ED6A00A0C5C0}" dt="2025-11-30T01:17:19.497" v="57" actId="1076"/>
          <ac:spMkLst>
            <pc:docMk/>
            <pc:sldMk cId="2279454585" sldId="283"/>
            <ac:spMk id="2" creationId="{D7DCB73E-3DE7-E452-B786-C6839B428F28}"/>
          </ac:spMkLst>
        </pc:spChg>
        <pc:spChg chg="mod">
          <ac:chgData name="Usuario invitado" userId="" providerId="Windows Live" clId="Web-{B9FD90B9-428F-12EA-5873-ED6A00A0C5C0}" dt="2025-11-30T01:16:56.418" v="54" actId="14100"/>
          <ac:spMkLst>
            <pc:docMk/>
            <pc:sldMk cId="2279454585" sldId="283"/>
            <ac:spMk id="4" creationId="{C508D4D1-178B-3DBA-D074-289006A96D1F}"/>
          </ac:spMkLst>
        </pc:spChg>
        <pc:spChg chg="mod ord">
          <ac:chgData name="Usuario invitado" userId="" providerId="Windows Live" clId="Web-{B9FD90B9-428F-12EA-5873-ED6A00A0C5C0}" dt="2025-11-30T01:17:50.403" v="61" actId="1076"/>
          <ac:spMkLst>
            <pc:docMk/>
            <pc:sldMk cId="2279454585" sldId="283"/>
            <ac:spMk id="6" creationId="{D8281F16-C86E-0243-C966-C16AAF36B02B}"/>
          </ac:spMkLst>
        </pc:spChg>
        <pc:spChg chg="mod">
          <ac:chgData name="Usuario invitado" userId="" providerId="Windows Live" clId="Web-{B9FD90B9-428F-12EA-5873-ED6A00A0C5C0}" dt="2025-11-30T01:16:44.199" v="53" actId="1076"/>
          <ac:spMkLst>
            <pc:docMk/>
            <pc:sldMk cId="2279454585" sldId="283"/>
            <ac:spMk id="9" creationId="{37A02742-4755-9528-9C35-08BE79935F4B}"/>
          </ac:spMkLst>
        </pc:spChg>
        <pc:grpChg chg="mod">
          <ac:chgData name="Usuario invitado" userId="" providerId="Windows Live" clId="Web-{B9FD90B9-428F-12EA-5873-ED6A00A0C5C0}" dt="2025-11-30T01:17:11.606" v="56" actId="14100"/>
          <ac:grpSpMkLst>
            <pc:docMk/>
            <pc:sldMk cId="2279454585" sldId="283"/>
            <ac:grpSpMk id="3" creationId="{F3A97E93-E275-FB64-6F90-B689496E8133}"/>
          </ac:grpSpMkLst>
        </pc:grpChg>
        <pc:picChg chg="mod">
          <ac:chgData name="Usuario invitado" userId="" providerId="Windows Live" clId="Web-{B9FD90B9-428F-12EA-5873-ED6A00A0C5C0}" dt="2025-11-30T01:24:50.774" v="88"/>
          <ac:picMkLst>
            <pc:docMk/>
            <pc:sldMk cId="2279454585" sldId="283"/>
            <ac:picMk id="20482" creationId="{684895E7-65E6-B692-D4A5-8F1D931D8837}"/>
          </ac:picMkLst>
        </pc:picChg>
        <pc:picChg chg="mod">
          <ac:chgData name="Usuario invitado" userId="" providerId="Windows Live" clId="Web-{B9FD90B9-428F-12EA-5873-ED6A00A0C5C0}" dt="2025-11-30T01:24:53.431" v="89"/>
          <ac:picMkLst>
            <pc:docMk/>
            <pc:sldMk cId="2279454585" sldId="283"/>
            <ac:picMk id="20484" creationId="{09670E64-3E3F-A639-55D5-B224E49A228D}"/>
          </ac:picMkLst>
        </pc:picChg>
      </pc:sldChg>
      <pc:sldChg chg="addSp delSp modSp">
        <pc:chgData name="Usuario invitado" userId="" providerId="Windows Live" clId="Web-{B9FD90B9-428F-12EA-5873-ED6A00A0C5C0}" dt="2025-11-30T19:05:41.977" v="143" actId="1076"/>
        <pc:sldMkLst>
          <pc:docMk/>
          <pc:sldMk cId="280156199" sldId="284"/>
        </pc:sldMkLst>
        <pc:spChg chg="mod">
          <ac:chgData name="Usuario invitado" userId="" providerId="Windows Live" clId="Web-{B9FD90B9-428F-12EA-5873-ED6A00A0C5C0}" dt="2025-11-30T19:03:43.115" v="134" actId="20577"/>
          <ac:spMkLst>
            <pc:docMk/>
            <pc:sldMk cId="280156199" sldId="284"/>
            <ac:spMk id="14" creationId="{6CB28347-4D7F-93C2-3C97-AA85008434B2}"/>
          </ac:spMkLst>
        </pc:spChg>
        <pc:spChg chg="mod">
          <ac:chgData name="Usuario invitado" userId="" providerId="Windows Live" clId="Web-{B9FD90B9-428F-12EA-5873-ED6A00A0C5C0}" dt="2025-11-30T19:05:41.977" v="143" actId="1076"/>
          <ac:spMkLst>
            <pc:docMk/>
            <pc:sldMk cId="280156199" sldId="284"/>
            <ac:spMk id="21" creationId="{B7F6A812-C7BB-A0DD-E819-BF6ED268ED59}"/>
          </ac:spMkLst>
        </pc:spChg>
        <pc:picChg chg="mod modCrop">
          <ac:chgData name="Usuario invitado" userId="" providerId="Windows Live" clId="Web-{B9FD90B9-428F-12EA-5873-ED6A00A0C5C0}" dt="2025-11-30T19:03:18.146" v="125" actId="14100"/>
          <ac:picMkLst>
            <pc:docMk/>
            <pc:sldMk cId="280156199" sldId="284"/>
            <ac:picMk id="21528" creationId="{7798AD2B-A55F-618B-54E3-2FE947B173A3}"/>
          </ac:picMkLst>
        </pc:picChg>
      </pc:sldChg>
      <pc:sldChg chg="modSp">
        <pc:chgData name="Usuario invitado" userId="" providerId="Windows Live" clId="Web-{B9FD90B9-428F-12EA-5873-ED6A00A0C5C0}" dt="2025-11-30T19:34:08.281" v="145"/>
        <pc:sldMkLst>
          <pc:docMk/>
          <pc:sldMk cId="1997574997" sldId="285"/>
        </pc:sldMkLst>
        <pc:picChg chg="mod modCrop">
          <ac:chgData name="Usuario invitado" userId="" providerId="Windows Live" clId="Web-{B9FD90B9-428F-12EA-5873-ED6A00A0C5C0}" dt="2025-11-30T19:34:08.281" v="145"/>
          <ac:picMkLst>
            <pc:docMk/>
            <pc:sldMk cId="1997574997" sldId="285"/>
            <ac:picMk id="22532" creationId="{B58B641A-49DE-C331-D694-5A0A81898DB0}"/>
          </ac:picMkLst>
        </pc:picChg>
      </pc:sldChg>
      <pc:sldChg chg="addSp delSp modSp">
        <pc:chgData name="Usuario invitado" userId="" providerId="Windows Live" clId="Web-{B9FD90B9-428F-12EA-5873-ED6A00A0C5C0}" dt="2025-11-30T19:47:30.490" v="168" actId="14100"/>
        <pc:sldMkLst>
          <pc:docMk/>
          <pc:sldMk cId="1137364464" sldId="286"/>
        </pc:sldMkLst>
        <pc:picChg chg="add mod">
          <ac:chgData name="Usuario invitado" userId="" providerId="Windows Live" clId="Web-{B9FD90B9-428F-12EA-5873-ED6A00A0C5C0}" dt="2025-11-30T19:43:52.167" v="154" actId="1076"/>
          <ac:picMkLst>
            <pc:docMk/>
            <pc:sldMk cId="1137364464" sldId="286"/>
            <ac:picMk id="11" creationId="{622618D8-415D-6869-49A8-CBD3D29E7348}"/>
          </ac:picMkLst>
        </pc:picChg>
        <pc:picChg chg="add mod">
          <ac:chgData name="Usuario invitado" userId="" providerId="Windows Live" clId="Web-{B9FD90B9-428F-12EA-5873-ED6A00A0C5C0}" dt="2025-11-30T19:47:24.849" v="166" actId="1076"/>
          <ac:picMkLst>
            <pc:docMk/>
            <pc:sldMk cId="1137364464" sldId="286"/>
            <ac:picMk id="13" creationId="{2A88F770-29D6-AF62-C7F5-B0E562160DBF}"/>
          </ac:picMkLst>
        </pc:picChg>
        <pc:picChg chg="mod">
          <ac:chgData name="Usuario invitado" userId="" providerId="Windows Live" clId="Web-{B9FD90B9-428F-12EA-5873-ED6A00A0C5C0}" dt="2025-11-30T19:47:30.490" v="168" actId="14100"/>
          <ac:picMkLst>
            <pc:docMk/>
            <pc:sldMk cId="1137364464" sldId="286"/>
            <ac:picMk id="23554" creationId="{AF35248F-E67A-1300-39E6-52438559F89D}"/>
          </ac:picMkLst>
        </pc:picChg>
        <pc:picChg chg="mod modCrop">
          <ac:chgData name="Usuario invitado" userId="" providerId="Windows Live" clId="Web-{B9FD90B9-428F-12EA-5873-ED6A00A0C5C0}" dt="2025-11-30T19:45:24.731" v="158"/>
          <ac:picMkLst>
            <pc:docMk/>
            <pc:sldMk cId="1137364464" sldId="286"/>
            <ac:picMk id="23566" creationId="{A5BE6B70-BAE5-C573-80D7-D84574BCD678}"/>
          </ac:picMkLst>
        </pc:picChg>
      </pc:sldChg>
      <pc:sldChg chg="modSp">
        <pc:chgData name="Usuario invitado" userId="" providerId="Windows Live" clId="Web-{B9FD90B9-428F-12EA-5873-ED6A00A0C5C0}" dt="2025-11-30T20:11:58.144" v="247" actId="20577"/>
        <pc:sldMkLst>
          <pc:docMk/>
          <pc:sldMk cId="3429112722" sldId="289"/>
        </pc:sldMkLst>
        <pc:spChg chg="ord">
          <ac:chgData name="Usuario invitado" userId="" providerId="Windows Live" clId="Web-{B9FD90B9-428F-12EA-5873-ED6A00A0C5C0}" dt="2025-11-30T20:08:18.107" v="181"/>
          <ac:spMkLst>
            <pc:docMk/>
            <pc:sldMk cId="3429112722" sldId="289"/>
            <ac:spMk id="2" creationId="{8C0159B6-7245-650B-4963-8D733255DA65}"/>
          </ac:spMkLst>
        </pc:spChg>
        <pc:spChg chg="mod">
          <ac:chgData name="Usuario invitado" userId="" providerId="Windows Live" clId="Web-{B9FD90B9-428F-12EA-5873-ED6A00A0C5C0}" dt="2025-11-30T20:11:17.721" v="231" actId="20577"/>
          <ac:spMkLst>
            <pc:docMk/>
            <pc:sldMk cId="3429112722" sldId="289"/>
            <ac:spMk id="7" creationId="{764FA334-DC13-EE9E-665A-0FAD2CD810B7}"/>
          </ac:spMkLst>
        </pc:spChg>
        <pc:spChg chg="mod">
          <ac:chgData name="Usuario invitado" userId="" providerId="Windows Live" clId="Web-{B9FD90B9-428F-12EA-5873-ED6A00A0C5C0}" dt="2025-11-30T20:11:58.144" v="247" actId="20577"/>
          <ac:spMkLst>
            <pc:docMk/>
            <pc:sldMk cId="3429112722" sldId="289"/>
            <ac:spMk id="10" creationId="{1DFCA6A6-A7BD-497B-ECCE-465368244E34}"/>
          </ac:spMkLst>
        </pc:spChg>
        <pc:picChg chg="mod ord modCrop">
          <ac:chgData name="Usuario invitado" userId="" providerId="Windows Live" clId="Web-{B9FD90B9-428F-12EA-5873-ED6A00A0C5C0}" dt="2025-11-30T20:10:47.595" v="227" actId="14100"/>
          <ac:picMkLst>
            <pc:docMk/>
            <pc:sldMk cId="3429112722" sldId="289"/>
            <ac:picMk id="27650" creationId="{455225AE-3754-955B-1B57-357C39ABEAE1}"/>
          </ac:picMkLst>
        </pc:picChg>
      </pc:sldChg>
    </pc:docChg>
  </pc:docChgLst>
  <pc:docChgLst>
    <pc:chgData name="Diego Saavedra" userId="95ce65fe04daea0b" providerId="LiveId" clId="{30A3D061-1648-48A6-BDED-FEEC55FF248A}"/>
    <pc:docChg chg="undo custSel modSld modShowInfo">
      <pc:chgData name="Diego Saavedra" userId="95ce65fe04daea0b" providerId="LiveId" clId="{30A3D061-1648-48A6-BDED-FEEC55FF248A}" dt="2025-12-13T16:57:33.678" v="1466"/>
      <pc:docMkLst>
        <pc:docMk/>
      </pc:docMkLst>
      <pc:sldChg chg="modNotesTx">
        <pc:chgData name="Diego Saavedra" userId="95ce65fe04daea0b" providerId="LiveId" clId="{30A3D061-1648-48A6-BDED-FEEC55FF248A}" dt="2025-12-13T16:24:29.386" v="1170" actId="313"/>
        <pc:sldMkLst>
          <pc:docMk/>
          <pc:sldMk cId="0" sldId="256"/>
        </pc:sldMkLst>
      </pc:sldChg>
      <pc:sldChg chg="modSp modAnim modNotesTx">
        <pc:chgData name="Diego Saavedra" userId="95ce65fe04daea0b" providerId="LiveId" clId="{30A3D061-1648-48A6-BDED-FEEC55FF248A}" dt="2025-12-13T16:25:32.293" v="1175" actId="20577"/>
        <pc:sldMkLst>
          <pc:docMk/>
          <pc:sldMk cId="0" sldId="258"/>
        </pc:sldMkLst>
        <pc:picChg chg="mod">
          <ac:chgData name="Diego Saavedra" userId="95ce65fe04daea0b" providerId="LiveId" clId="{30A3D061-1648-48A6-BDED-FEEC55FF248A}" dt="2025-12-04T14:49:23.949" v="0" actId="1076"/>
          <ac:picMkLst>
            <pc:docMk/>
            <pc:sldMk cId="0" sldId="258"/>
            <ac:picMk id="1032" creationId="{2A3DC061-625A-0DD7-82AF-AD5334C45DEE}"/>
          </ac:picMkLst>
        </pc:picChg>
      </pc:sldChg>
      <pc:sldChg chg="addSp modSp mod addAnim delAnim modNotesTx">
        <pc:chgData name="Diego Saavedra" userId="95ce65fe04daea0b" providerId="LiveId" clId="{30A3D061-1648-48A6-BDED-FEEC55FF248A}" dt="2025-12-13T16:26:48.397" v="1179" actId="20577"/>
        <pc:sldMkLst>
          <pc:docMk/>
          <pc:sldMk cId="0" sldId="259"/>
        </pc:sldMkLst>
        <pc:spChg chg="mod">
          <ac:chgData name="Diego Saavedra" userId="95ce65fe04daea0b" providerId="LiveId" clId="{30A3D061-1648-48A6-BDED-FEEC55FF248A}" dt="2025-12-05T03:07:36.734" v="479" actId="1037"/>
          <ac:spMkLst>
            <pc:docMk/>
            <pc:sldMk cId="0" sldId="259"/>
            <ac:spMk id="6" creationId="{1E5BC039-CDDE-A037-5E40-7EE2BC0F6992}"/>
          </ac:spMkLst>
        </pc:spChg>
        <pc:spChg chg="mod">
          <ac:chgData name="Diego Saavedra" userId="95ce65fe04daea0b" providerId="LiveId" clId="{30A3D061-1648-48A6-BDED-FEEC55FF248A}" dt="2025-12-04T14:55:42.412" v="60" actId="962"/>
          <ac:spMkLst>
            <pc:docMk/>
            <pc:sldMk cId="0" sldId="259"/>
            <ac:spMk id="17" creationId="{00000000-0000-0000-0000-000000000000}"/>
          </ac:spMkLst>
        </pc:spChg>
        <pc:spChg chg="mod">
          <ac:chgData name="Diego Saavedra" userId="95ce65fe04daea0b" providerId="LiveId" clId="{30A3D061-1648-48A6-BDED-FEEC55FF248A}" dt="2025-12-04T14:55:31.724" v="59" actId="962"/>
          <ac:spMkLst>
            <pc:docMk/>
            <pc:sldMk cId="0" sldId="259"/>
            <ac:spMk id="21" creationId="{00000000-0000-0000-0000-000000000000}"/>
          </ac:spMkLst>
        </pc:spChg>
        <pc:picChg chg="add mod">
          <ac:chgData name="Diego Saavedra" userId="95ce65fe04daea0b" providerId="LiveId" clId="{30A3D061-1648-48A6-BDED-FEEC55FF248A}" dt="2025-12-04T15:01:18.115" v="100"/>
          <ac:picMkLst>
            <pc:docMk/>
            <pc:sldMk cId="0" sldId="259"/>
            <ac:picMk id="10" creationId="{45D51BAA-78C1-854D-C51A-2700510142FD}"/>
          </ac:picMkLst>
        </pc:picChg>
        <pc:picChg chg="mod">
          <ac:chgData name="Diego Saavedra" userId="95ce65fe04daea0b" providerId="LiveId" clId="{30A3D061-1648-48A6-BDED-FEEC55FF248A}" dt="2025-12-04T14:56:17.230" v="98" actId="1037"/>
          <ac:picMkLst>
            <pc:docMk/>
            <pc:sldMk cId="0" sldId="259"/>
            <ac:picMk id="3080" creationId="{9A2B2DA6-24D0-2FFA-77E9-BF26C16BBBE4}"/>
          </ac:picMkLst>
        </pc:picChg>
        <pc:picChg chg="mod">
          <ac:chgData name="Diego Saavedra" userId="95ce65fe04daea0b" providerId="LiveId" clId="{30A3D061-1648-48A6-BDED-FEEC55FF248A}" dt="2025-12-04T14:56:15.286" v="80" actId="1038"/>
          <ac:picMkLst>
            <pc:docMk/>
            <pc:sldMk cId="0" sldId="259"/>
            <ac:picMk id="3082" creationId="{51D8F55C-DBD0-1286-1A75-3B3C892B08A7}"/>
          </ac:picMkLst>
        </pc:picChg>
      </pc:sldChg>
      <pc:sldChg chg="modSp mod">
        <pc:chgData name="Diego Saavedra" userId="95ce65fe04daea0b" providerId="LiveId" clId="{30A3D061-1648-48A6-BDED-FEEC55FF248A}" dt="2025-12-05T03:09:43.900" v="505" actId="207"/>
        <pc:sldMkLst>
          <pc:docMk/>
          <pc:sldMk cId="0" sldId="260"/>
        </pc:sldMkLst>
        <pc:spChg chg="mod">
          <ac:chgData name="Diego Saavedra" userId="95ce65fe04daea0b" providerId="LiveId" clId="{30A3D061-1648-48A6-BDED-FEEC55FF248A}" dt="2025-12-05T03:09:43.900" v="505" actId="207"/>
          <ac:spMkLst>
            <pc:docMk/>
            <pc:sldMk cId="0" sldId="260"/>
            <ac:spMk id="9" creationId="{00000000-0000-0000-0000-000000000000}"/>
          </ac:spMkLst>
        </pc:spChg>
        <pc:spChg chg="mod">
          <ac:chgData name="Diego Saavedra" userId="95ce65fe04daea0b" providerId="LiveId" clId="{30A3D061-1648-48A6-BDED-FEEC55FF248A}" dt="2025-12-05T03:08:26.092" v="484" actId="1037"/>
          <ac:spMkLst>
            <pc:docMk/>
            <pc:sldMk cId="0" sldId="260"/>
            <ac:spMk id="11" creationId="{00000000-0000-0000-0000-000000000000}"/>
          </ac:spMkLst>
        </pc:spChg>
        <pc:picChg chg="mod">
          <ac:chgData name="Diego Saavedra" userId="95ce65fe04daea0b" providerId="LiveId" clId="{30A3D061-1648-48A6-BDED-FEEC55FF248A}" dt="2025-12-05T03:08:39.596" v="486" actId="14100"/>
          <ac:picMkLst>
            <pc:docMk/>
            <pc:sldMk cId="0" sldId="260"/>
            <ac:picMk id="4102" creationId="{5F8AC020-7C4D-0594-F56F-C0E718726FF8}"/>
          </ac:picMkLst>
        </pc:picChg>
      </pc:sldChg>
      <pc:sldChg chg="modNotesTx">
        <pc:chgData name="Diego Saavedra" userId="95ce65fe04daea0b" providerId="LiveId" clId="{30A3D061-1648-48A6-BDED-FEEC55FF248A}" dt="2025-12-13T16:30:32.965" v="1188" actId="20577"/>
        <pc:sldMkLst>
          <pc:docMk/>
          <pc:sldMk cId="0" sldId="261"/>
        </pc:sldMkLst>
      </pc:sldChg>
      <pc:sldChg chg="modNotesTx">
        <pc:chgData name="Diego Saavedra" userId="95ce65fe04daea0b" providerId="LiveId" clId="{30A3D061-1648-48A6-BDED-FEEC55FF248A}" dt="2025-12-13T16:33:18.340" v="1190" actId="20577"/>
        <pc:sldMkLst>
          <pc:docMk/>
          <pc:sldMk cId="0" sldId="263"/>
        </pc:sldMkLst>
      </pc:sldChg>
      <pc:sldChg chg="modSp mod modNotesTx">
        <pc:chgData name="Diego Saavedra" userId="95ce65fe04daea0b" providerId="LiveId" clId="{30A3D061-1648-48A6-BDED-FEEC55FF248A}" dt="2025-12-13T16:33:38.313" v="1192" actId="6549"/>
        <pc:sldMkLst>
          <pc:docMk/>
          <pc:sldMk cId="0" sldId="266"/>
        </pc:sldMkLst>
        <pc:spChg chg="mod">
          <ac:chgData name="Diego Saavedra" userId="95ce65fe04daea0b" providerId="LiveId" clId="{30A3D061-1648-48A6-BDED-FEEC55FF248A}" dt="2025-12-08T17:52:36.439" v="888" actId="14100"/>
          <ac:spMkLst>
            <pc:docMk/>
            <pc:sldMk cId="0" sldId="266"/>
            <ac:spMk id="9" creationId="{B10E8F57-80E9-0666-BD6E-87FE130150CA}"/>
          </ac:spMkLst>
        </pc:spChg>
      </pc:sldChg>
      <pc:sldChg chg="modSp mod modNotesTx">
        <pc:chgData name="Diego Saavedra" userId="95ce65fe04daea0b" providerId="LiveId" clId="{30A3D061-1648-48A6-BDED-FEEC55FF248A}" dt="2025-12-13T16:44:18.967" v="1309" actId="20577"/>
        <pc:sldMkLst>
          <pc:docMk/>
          <pc:sldMk cId="0" sldId="267"/>
        </pc:sldMkLst>
        <pc:spChg chg="mod">
          <ac:chgData name="Diego Saavedra" userId="95ce65fe04daea0b" providerId="LiveId" clId="{30A3D061-1648-48A6-BDED-FEEC55FF248A}" dt="2025-12-05T02:56:26.171" v="414" actId="1038"/>
          <ac:spMkLst>
            <pc:docMk/>
            <pc:sldMk cId="0" sldId="267"/>
            <ac:spMk id="9" creationId="{00000000-0000-0000-0000-000000000000}"/>
          </ac:spMkLst>
        </pc:spChg>
        <pc:spChg chg="mod">
          <ac:chgData name="Diego Saavedra" userId="95ce65fe04daea0b" providerId="LiveId" clId="{30A3D061-1648-48A6-BDED-FEEC55FF248A}" dt="2025-12-05T02:56:26.171" v="414" actId="1038"/>
          <ac:spMkLst>
            <pc:docMk/>
            <pc:sldMk cId="0" sldId="267"/>
            <ac:spMk id="10" creationId="{00000000-0000-0000-0000-000000000000}"/>
          </ac:spMkLst>
        </pc:spChg>
        <pc:spChg chg="mod">
          <ac:chgData name="Diego Saavedra" userId="95ce65fe04daea0b" providerId="LiveId" clId="{30A3D061-1648-48A6-BDED-FEEC55FF248A}" dt="2025-12-05T02:56:26.171" v="414" actId="1038"/>
          <ac:spMkLst>
            <pc:docMk/>
            <pc:sldMk cId="0" sldId="267"/>
            <ac:spMk id="11" creationId="{00000000-0000-0000-0000-000000000000}"/>
          </ac:spMkLst>
        </pc:spChg>
        <pc:grpChg chg="mod">
          <ac:chgData name="Diego Saavedra" userId="95ce65fe04daea0b" providerId="LiveId" clId="{30A3D061-1648-48A6-BDED-FEEC55FF248A}" dt="2025-12-05T02:57:04.556" v="449" actId="14100"/>
          <ac:grpSpMkLst>
            <pc:docMk/>
            <pc:sldMk cId="0" sldId="267"/>
            <ac:grpSpMk id="3" creationId="{00000000-0000-0000-0000-000000000000}"/>
          </ac:grpSpMkLst>
        </pc:grpChg>
        <pc:picChg chg="mod">
          <ac:chgData name="Diego Saavedra" userId="95ce65fe04daea0b" providerId="LiveId" clId="{30A3D061-1648-48A6-BDED-FEEC55FF248A}" dt="2025-12-08T17:56:53.407" v="915" actId="962"/>
          <ac:picMkLst>
            <pc:docMk/>
            <pc:sldMk cId="0" sldId="267"/>
            <ac:picMk id="12" creationId="{0FF842DF-51B1-0E83-CDD3-3BBDE2896B04}"/>
          </ac:picMkLst>
        </pc:picChg>
        <pc:picChg chg="mod">
          <ac:chgData name="Diego Saavedra" userId="95ce65fe04daea0b" providerId="LiveId" clId="{30A3D061-1648-48A6-BDED-FEEC55FF248A}" dt="2025-12-05T02:56:20.755" v="399" actId="1035"/>
          <ac:picMkLst>
            <pc:docMk/>
            <pc:sldMk cId="0" sldId="267"/>
            <ac:picMk id="29698" creationId="{EBAFD61C-404A-B52E-7A25-2C20241BE079}"/>
          </ac:picMkLst>
        </pc:picChg>
        <pc:picChg chg="mod">
          <ac:chgData name="Diego Saavedra" userId="95ce65fe04daea0b" providerId="LiveId" clId="{30A3D061-1648-48A6-BDED-FEEC55FF248A}" dt="2025-12-05T02:58:05.099" v="459" actId="1038"/>
          <ac:picMkLst>
            <pc:docMk/>
            <pc:sldMk cId="0" sldId="267"/>
            <ac:picMk id="29700" creationId="{0ABE4322-5FE6-B961-D768-ADCFC939A291}"/>
          </ac:picMkLst>
        </pc:picChg>
      </pc:sldChg>
      <pc:sldChg chg="modSp modNotesTx">
        <pc:chgData name="Diego Saavedra" userId="95ce65fe04daea0b" providerId="LiveId" clId="{30A3D061-1648-48A6-BDED-FEEC55FF248A}" dt="2025-12-13T16:26:06.685" v="1177" actId="20577"/>
        <pc:sldMkLst>
          <pc:docMk/>
          <pc:sldMk cId="2651322135" sldId="270"/>
        </pc:sldMkLst>
        <pc:picChg chg="mod">
          <ac:chgData name="Diego Saavedra" userId="95ce65fe04daea0b" providerId="LiveId" clId="{30A3D061-1648-48A6-BDED-FEEC55FF248A}" dt="2025-12-04T14:51:06.724" v="54" actId="1037"/>
          <ac:picMkLst>
            <pc:docMk/>
            <pc:sldMk cId="2651322135" sldId="270"/>
            <ac:picMk id="2056" creationId="{336FF20D-132E-0ABC-ACA3-BD32231CE55B}"/>
          </ac:picMkLst>
        </pc:picChg>
        <pc:picChg chg="mod">
          <ac:chgData name="Diego Saavedra" userId="95ce65fe04daea0b" providerId="LiveId" clId="{30A3D061-1648-48A6-BDED-FEEC55FF248A}" dt="2025-12-04T14:51:19.109" v="55" actId="166"/>
          <ac:picMkLst>
            <pc:docMk/>
            <pc:sldMk cId="2651322135" sldId="270"/>
            <ac:picMk id="2058" creationId="{9262701A-FFC3-7A21-1D7E-6D5EAF7D948B}"/>
          </ac:picMkLst>
        </pc:picChg>
      </pc:sldChg>
      <pc:sldChg chg="modNotesTx">
        <pc:chgData name="Diego Saavedra" userId="95ce65fe04daea0b" providerId="LiveId" clId="{30A3D061-1648-48A6-BDED-FEEC55FF248A}" dt="2025-12-13T16:26:24.038" v="1178" actId="20577"/>
        <pc:sldMkLst>
          <pc:docMk/>
          <pc:sldMk cId="1307717801" sldId="271"/>
        </pc:sldMkLst>
      </pc:sldChg>
      <pc:sldChg chg="addAnim delAnim">
        <pc:chgData name="Diego Saavedra" userId="95ce65fe04daea0b" providerId="LiveId" clId="{30A3D061-1648-48A6-BDED-FEEC55FF248A}" dt="2025-12-08T16:10:24.697" v="671"/>
        <pc:sldMkLst>
          <pc:docMk/>
          <pc:sldMk cId="2459485571" sldId="272"/>
        </pc:sldMkLst>
      </pc:sldChg>
      <pc:sldChg chg="addSp delSp modSp mod delAnim modAnim">
        <pc:chgData name="Diego Saavedra" userId="95ce65fe04daea0b" providerId="LiveId" clId="{30A3D061-1648-48A6-BDED-FEEC55FF248A}" dt="2025-12-13T16:57:33.678" v="1466"/>
        <pc:sldMkLst>
          <pc:docMk/>
          <pc:sldMk cId="3753223444" sldId="273"/>
        </pc:sldMkLst>
        <pc:spChg chg="mod modVis">
          <ac:chgData name="Diego Saavedra" userId="95ce65fe04daea0b" providerId="LiveId" clId="{30A3D061-1648-48A6-BDED-FEEC55FF248A}" dt="2025-12-13T16:56:46.796" v="1457" actId="14429"/>
          <ac:spMkLst>
            <pc:docMk/>
            <pc:sldMk cId="3753223444" sldId="273"/>
            <ac:spMk id="2" creationId="{34CFBC60-107B-DC23-9C48-CD69DBBAB78D}"/>
          </ac:spMkLst>
        </pc:spChg>
        <pc:spChg chg="mod modVis">
          <ac:chgData name="Diego Saavedra" userId="95ce65fe04daea0b" providerId="LiveId" clId="{30A3D061-1648-48A6-BDED-FEEC55FF248A}" dt="2025-12-13T16:56:42.277" v="1453" actId="14429"/>
          <ac:spMkLst>
            <pc:docMk/>
            <pc:sldMk cId="3753223444" sldId="273"/>
            <ac:spMk id="6" creationId="{D224FE24-7CFF-8353-069C-421C3406C08B}"/>
          </ac:spMkLst>
        </pc:spChg>
        <pc:spChg chg="mod modVis">
          <ac:chgData name="Diego Saavedra" userId="95ce65fe04daea0b" providerId="LiveId" clId="{30A3D061-1648-48A6-BDED-FEEC55FF248A}" dt="2025-12-13T16:56:31.620" v="1443" actId="14430"/>
          <ac:spMkLst>
            <pc:docMk/>
            <pc:sldMk cId="3753223444" sldId="273"/>
            <ac:spMk id="7" creationId="{E6A1C98D-8146-6ECA-05C1-1366E880B147}"/>
          </ac:spMkLst>
        </pc:spChg>
        <pc:spChg chg="mod modVis">
          <ac:chgData name="Diego Saavedra" userId="95ce65fe04daea0b" providerId="LiveId" clId="{30A3D061-1648-48A6-BDED-FEEC55FF248A}" dt="2025-12-13T16:56:57.660" v="1464" actId="14429"/>
          <ac:spMkLst>
            <pc:docMk/>
            <pc:sldMk cId="3753223444" sldId="273"/>
            <ac:spMk id="9" creationId="{4817E6E6-4FF9-A1CB-E81F-7A30C86FA810}"/>
          </ac:spMkLst>
        </pc:spChg>
        <pc:spChg chg="mod modVis">
          <ac:chgData name="Diego Saavedra" userId="95ce65fe04daea0b" providerId="LiveId" clId="{30A3D061-1648-48A6-BDED-FEEC55FF248A}" dt="2025-12-13T16:56:51.069" v="1459" actId="14430"/>
          <ac:spMkLst>
            <pc:docMk/>
            <pc:sldMk cId="3753223444" sldId="273"/>
            <ac:spMk id="10" creationId="{A65DFD2A-768A-94FC-8715-CC54374F3EF6}"/>
          </ac:spMkLst>
        </pc:spChg>
        <pc:spChg chg="mod modVis">
          <ac:chgData name="Diego Saavedra" userId="95ce65fe04daea0b" providerId="LiveId" clId="{30A3D061-1648-48A6-BDED-FEEC55FF248A}" dt="2025-12-13T16:56:30.581" v="1441" actId="14430"/>
          <ac:spMkLst>
            <pc:docMk/>
            <pc:sldMk cId="3753223444" sldId="273"/>
            <ac:spMk id="11" creationId="{5ABB4DD0-02BD-46CD-5B0A-A56A026B5249}"/>
          </ac:spMkLst>
        </pc:spChg>
        <pc:spChg chg="del mod">
          <ac:chgData name="Diego Saavedra" userId="95ce65fe04daea0b" providerId="LiveId" clId="{30A3D061-1648-48A6-BDED-FEEC55FF248A}" dt="2025-12-13T16:56:38.729" v="1449" actId="478"/>
          <ac:spMkLst>
            <pc:docMk/>
            <pc:sldMk cId="3753223444" sldId="273"/>
            <ac:spMk id="12" creationId="{9432C355-1C76-3DBA-055B-69A3EB11CF36}"/>
          </ac:spMkLst>
        </pc:spChg>
        <pc:spChg chg="mod modVis">
          <ac:chgData name="Diego Saavedra" userId="95ce65fe04daea0b" providerId="LiveId" clId="{30A3D061-1648-48A6-BDED-FEEC55FF248A}" dt="2025-12-13T16:56:54.020" v="1461" actId="14429"/>
          <ac:spMkLst>
            <pc:docMk/>
            <pc:sldMk cId="3753223444" sldId="273"/>
            <ac:spMk id="13" creationId="{4B3698FA-98B4-E88E-0A7E-44E4A6895176}"/>
          </ac:spMkLst>
        </pc:spChg>
        <pc:spChg chg="add mod">
          <ac:chgData name="Diego Saavedra" userId="95ce65fe04daea0b" providerId="LiveId" clId="{30A3D061-1648-48A6-BDED-FEEC55FF248A}" dt="2025-12-13T16:57:33.678" v="1466"/>
          <ac:spMkLst>
            <pc:docMk/>
            <pc:sldMk cId="3753223444" sldId="273"/>
            <ac:spMk id="15" creationId="{19BA2EBF-0AF9-4277-24EC-C0178CE3F676}"/>
          </ac:spMkLst>
        </pc:spChg>
        <pc:grpChg chg="mod modVis">
          <ac:chgData name="Diego Saavedra" userId="95ce65fe04daea0b" providerId="LiveId" clId="{30A3D061-1648-48A6-BDED-FEEC55FF248A}" dt="2025-12-13T16:56:44.613" v="1455" actId="14429"/>
          <ac:grpSpMkLst>
            <pc:docMk/>
            <pc:sldMk cId="3753223444" sldId="273"/>
            <ac:grpSpMk id="3" creationId="{001EA5C6-E2A0-934E-96F0-0A6685D61EFE}"/>
          </ac:grpSpMkLst>
        </pc:grpChg>
        <pc:picChg chg="mod modVis">
          <ac:chgData name="Diego Saavedra" userId="95ce65fe04daea0b" providerId="LiveId" clId="{30A3D061-1648-48A6-BDED-FEEC55FF248A}" dt="2025-12-13T16:56:26.276" v="1437" actId="14430"/>
          <ac:picMkLst>
            <pc:docMk/>
            <pc:sldMk cId="3753223444" sldId="273"/>
            <ac:picMk id="8" creationId="{BE3BA58C-78AF-775D-7F45-B5381E8C4B8C}"/>
          </ac:picMkLst>
        </pc:picChg>
        <pc:picChg chg="add mod modVis">
          <ac:chgData name="Diego Saavedra" userId="95ce65fe04daea0b" providerId="LiveId" clId="{30A3D061-1648-48A6-BDED-FEEC55FF248A}" dt="2025-12-13T16:56:28.819" v="1440" actId="14430"/>
          <ac:picMkLst>
            <pc:docMk/>
            <pc:sldMk cId="3753223444" sldId="273"/>
            <ac:picMk id="14" creationId="{0AA0F0F3-697E-3C14-3D6C-A3DBD624DF8B}"/>
          </ac:picMkLst>
        </pc:picChg>
        <pc:picChg chg="del">
          <ac:chgData name="Diego Saavedra" userId="95ce65fe04daea0b" providerId="LiveId" clId="{30A3D061-1648-48A6-BDED-FEEC55FF248A}" dt="2025-12-13T16:55:49.153" v="1434" actId="478"/>
          <ac:picMkLst>
            <pc:docMk/>
            <pc:sldMk cId="3753223444" sldId="273"/>
            <ac:picMk id="15" creationId="{3589BB3B-173F-60C9-A6FA-588786D2AF6B}"/>
          </ac:picMkLst>
        </pc:picChg>
        <pc:picChg chg="mod">
          <ac:chgData name="Diego Saavedra" userId="95ce65fe04daea0b" providerId="LiveId" clId="{30A3D061-1648-48A6-BDED-FEEC55FF248A}" dt="2025-12-13T16:56:56.108" v="1462" actId="14430"/>
          <ac:picMkLst>
            <pc:docMk/>
            <pc:sldMk cId="3753223444" sldId="273"/>
            <ac:picMk id="10244" creationId="{80537C23-5A37-ED38-373D-79B31379C4BB}"/>
          </ac:picMkLst>
        </pc:picChg>
        <pc:picChg chg="mod modVis">
          <ac:chgData name="Diego Saavedra" userId="95ce65fe04daea0b" providerId="LiveId" clId="{30A3D061-1648-48A6-BDED-FEEC55FF248A}" dt="2025-12-13T16:56:47.524" v="1458" actId="14430"/>
          <ac:picMkLst>
            <pc:docMk/>
            <pc:sldMk cId="3753223444" sldId="273"/>
            <ac:picMk id="10246" creationId="{55C1DBD1-4C02-44CC-C625-ABFC10B8F41D}"/>
          </ac:picMkLst>
        </pc:picChg>
      </pc:sldChg>
      <pc:sldChg chg="modNotesTx">
        <pc:chgData name="Diego Saavedra" userId="95ce65fe04daea0b" providerId="LiveId" clId="{30A3D061-1648-48A6-BDED-FEEC55FF248A}" dt="2025-12-13T16:34:49.189" v="1198" actId="20577"/>
        <pc:sldMkLst>
          <pc:docMk/>
          <pc:sldMk cId="2621320357" sldId="276"/>
        </pc:sldMkLst>
      </pc:sldChg>
      <pc:sldChg chg="addSp delSp modSp mod addAnim delAnim modAnim modNotesTx">
        <pc:chgData name="Diego Saavedra" userId="95ce65fe04daea0b" providerId="LiveId" clId="{30A3D061-1648-48A6-BDED-FEEC55FF248A}" dt="2025-12-13T16:36:05.557" v="1203" actId="20577"/>
        <pc:sldMkLst>
          <pc:docMk/>
          <pc:sldMk cId="1277277044" sldId="277"/>
        </pc:sldMkLst>
        <pc:spChg chg="mod modVis">
          <ac:chgData name="Diego Saavedra" userId="95ce65fe04daea0b" providerId="LiveId" clId="{30A3D061-1648-48A6-BDED-FEEC55FF248A}" dt="2025-12-08T16:43:35.709" v="792" actId="33935"/>
          <ac:spMkLst>
            <pc:docMk/>
            <pc:sldMk cId="1277277044" sldId="277"/>
            <ac:spMk id="2" creationId="{48A5ED53-5E9F-A6AE-E411-3A5C40BE0F5E}"/>
          </ac:spMkLst>
        </pc:spChg>
        <pc:spChg chg="mod">
          <ac:chgData name="Diego Saavedra" userId="95ce65fe04daea0b" providerId="LiveId" clId="{30A3D061-1648-48A6-BDED-FEEC55FF248A}" dt="2025-12-08T16:37:49.263" v="757" actId="33934"/>
          <ac:spMkLst>
            <pc:docMk/>
            <pc:sldMk cId="1277277044" sldId="277"/>
            <ac:spMk id="4" creationId="{9A58EBA5-30AC-C312-74EB-02A05E712F9F}"/>
          </ac:spMkLst>
        </pc:spChg>
        <pc:spChg chg="mod">
          <ac:chgData name="Diego Saavedra" userId="95ce65fe04daea0b" providerId="LiveId" clId="{30A3D061-1648-48A6-BDED-FEEC55FF248A}" dt="2025-12-08T16:37:49.263" v="757" actId="33934"/>
          <ac:spMkLst>
            <pc:docMk/>
            <pc:sldMk cId="1277277044" sldId="277"/>
            <ac:spMk id="5" creationId="{6F0729C9-67C6-BD0C-C204-89D33C42E1A6}"/>
          </ac:spMkLst>
        </pc:spChg>
        <pc:spChg chg="mod modVis">
          <ac:chgData name="Diego Saavedra" userId="95ce65fe04daea0b" providerId="LiveId" clId="{30A3D061-1648-48A6-BDED-FEEC55FF248A}" dt="2025-12-08T16:43:35.709" v="792" actId="33935"/>
          <ac:spMkLst>
            <pc:docMk/>
            <pc:sldMk cId="1277277044" sldId="277"/>
            <ac:spMk id="6" creationId="{11E650DB-F8BC-586E-A33C-1495BCFA7DE1}"/>
          </ac:spMkLst>
        </pc:spChg>
        <pc:spChg chg="mod modVis">
          <ac:chgData name="Diego Saavedra" userId="95ce65fe04daea0b" providerId="LiveId" clId="{30A3D061-1648-48A6-BDED-FEEC55FF248A}" dt="2025-12-08T16:43:35.709" v="792" actId="33935"/>
          <ac:spMkLst>
            <pc:docMk/>
            <pc:sldMk cId="1277277044" sldId="277"/>
            <ac:spMk id="7" creationId="{ABAF103D-B0FE-6DE4-C00B-81229692AF07}"/>
          </ac:spMkLst>
        </pc:spChg>
        <pc:spChg chg="mod modVis">
          <ac:chgData name="Diego Saavedra" userId="95ce65fe04daea0b" providerId="LiveId" clId="{30A3D061-1648-48A6-BDED-FEEC55FF248A}" dt="2025-12-08T16:43:35.709" v="792" actId="33935"/>
          <ac:spMkLst>
            <pc:docMk/>
            <pc:sldMk cId="1277277044" sldId="277"/>
            <ac:spMk id="8" creationId="{1CD6E741-29D0-0A38-9712-50C5D11374B3}"/>
          </ac:spMkLst>
        </pc:spChg>
        <pc:spChg chg="mod modVis">
          <ac:chgData name="Diego Saavedra" userId="95ce65fe04daea0b" providerId="LiveId" clId="{30A3D061-1648-48A6-BDED-FEEC55FF248A}" dt="2025-12-08T16:43:35.709" v="792" actId="33935"/>
          <ac:spMkLst>
            <pc:docMk/>
            <pc:sldMk cId="1277277044" sldId="277"/>
            <ac:spMk id="9" creationId="{ECA05C48-316B-CFC5-0F13-65B0A26B725D}"/>
          </ac:spMkLst>
        </pc:spChg>
        <pc:spChg chg="mod modVis">
          <ac:chgData name="Diego Saavedra" userId="95ce65fe04daea0b" providerId="LiveId" clId="{30A3D061-1648-48A6-BDED-FEEC55FF248A}" dt="2025-12-08T16:43:35.709" v="792" actId="33935"/>
          <ac:spMkLst>
            <pc:docMk/>
            <pc:sldMk cId="1277277044" sldId="277"/>
            <ac:spMk id="11" creationId="{EE0F5A61-94CA-4B68-8C1B-368F67F1CF13}"/>
          </ac:spMkLst>
        </pc:spChg>
        <pc:spChg chg="mod modVis">
          <ac:chgData name="Diego Saavedra" userId="95ce65fe04daea0b" providerId="LiveId" clId="{30A3D061-1648-48A6-BDED-FEEC55FF248A}" dt="2025-12-08T16:43:35.709" v="792" actId="33935"/>
          <ac:spMkLst>
            <pc:docMk/>
            <pc:sldMk cId="1277277044" sldId="277"/>
            <ac:spMk id="13" creationId="{81EBF427-986C-0AC4-2E4D-27CC12702DFE}"/>
          </ac:spMkLst>
        </pc:spChg>
        <pc:spChg chg="mod modVis">
          <ac:chgData name="Diego Saavedra" userId="95ce65fe04daea0b" providerId="LiveId" clId="{30A3D061-1648-48A6-BDED-FEEC55FF248A}" dt="2025-12-08T16:43:35.709" v="792" actId="33935"/>
          <ac:spMkLst>
            <pc:docMk/>
            <pc:sldMk cId="1277277044" sldId="277"/>
            <ac:spMk id="14" creationId="{7A22E706-1B80-AECE-DDB5-ADBFC776C1D9}"/>
          </ac:spMkLst>
        </pc:spChg>
        <pc:spChg chg="add mod modVis">
          <ac:chgData name="Diego Saavedra" userId="95ce65fe04daea0b" providerId="LiveId" clId="{30A3D061-1648-48A6-BDED-FEEC55FF248A}" dt="2025-12-08T16:43:35.709" v="792" actId="33935"/>
          <ac:spMkLst>
            <pc:docMk/>
            <pc:sldMk cId="1277277044" sldId="277"/>
            <ac:spMk id="15" creationId="{C80277B4-8610-47E5-F038-6B7610DF29E0}"/>
          </ac:spMkLst>
        </pc:spChg>
        <pc:graphicFrameChg chg="mod modVis">
          <ac:chgData name="Diego Saavedra" userId="95ce65fe04daea0b" providerId="LiveId" clId="{30A3D061-1648-48A6-BDED-FEEC55FF248A}" dt="2025-12-08T16:35:27.752" v="751" actId="14430"/>
          <ac:graphicFrameMkLst>
            <pc:docMk/>
            <pc:sldMk cId="1277277044" sldId="277"/>
            <ac:graphicFrameMk id="12" creationId="{8FF3A0D0-316A-D48E-328A-B306B1BBF5DA}"/>
          </ac:graphicFrameMkLst>
        </pc:graphicFrameChg>
        <pc:picChg chg="mod modVis">
          <ac:chgData name="Diego Saavedra" userId="95ce65fe04daea0b" providerId="LiveId" clId="{30A3D061-1648-48A6-BDED-FEEC55FF248A}" dt="2025-12-08T16:35:23.334" v="749" actId="14430"/>
          <ac:picMkLst>
            <pc:docMk/>
            <pc:sldMk cId="1277277044" sldId="277"/>
            <ac:picMk id="10" creationId="{6A2208F8-4C3E-4210-24FD-C98AC64BF9E5}"/>
          </ac:picMkLst>
        </pc:picChg>
        <pc:picChg chg="add mod modVis">
          <ac:chgData name="Diego Saavedra" userId="95ce65fe04daea0b" providerId="LiveId" clId="{30A3D061-1648-48A6-BDED-FEEC55FF248A}" dt="2025-12-08T16:43:35.709" v="792" actId="33935"/>
          <ac:picMkLst>
            <pc:docMk/>
            <pc:sldMk cId="1277277044" sldId="277"/>
            <ac:picMk id="16" creationId="{4E0B4682-F8E2-72CE-2597-3B313396B4BE}"/>
          </ac:picMkLst>
        </pc:picChg>
        <pc:picChg chg="mod">
          <ac:chgData name="Diego Saavedra" userId="95ce65fe04daea0b" providerId="LiveId" clId="{30A3D061-1648-48A6-BDED-FEEC55FF248A}" dt="2025-12-04T16:05:43.230" v="136" actId="14430"/>
          <ac:picMkLst>
            <pc:docMk/>
            <pc:sldMk cId="1277277044" sldId="277"/>
            <ac:picMk id="14338" creationId="{4F5ABA68-F85D-1308-941E-CCF7392CE73F}"/>
          </ac:picMkLst>
        </pc:picChg>
        <pc:picChg chg="mod modVis">
          <ac:chgData name="Diego Saavedra" userId="95ce65fe04daea0b" providerId="LiveId" clId="{30A3D061-1648-48A6-BDED-FEEC55FF248A}" dt="2025-12-08T16:35:28.989" v="753" actId="14430"/>
          <ac:picMkLst>
            <pc:docMk/>
            <pc:sldMk cId="1277277044" sldId="277"/>
            <ac:picMk id="14342" creationId="{99D8F0FE-42FB-1B1A-1C87-4928791E86B4}"/>
          </ac:picMkLst>
        </pc:picChg>
        <pc:picChg chg="mod modVis">
          <ac:chgData name="Diego Saavedra" userId="95ce65fe04daea0b" providerId="LiveId" clId="{30A3D061-1648-48A6-BDED-FEEC55FF248A}" dt="2025-12-08T16:37:55.921" v="759" actId="3626"/>
          <ac:picMkLst>
            <pc:docMk/>
            <pc:sldMk cId="1277277044" sldId="277"/>
            <ac:picMk id="14344" creationId="{EFF5A7E8-969F-06AD-2B51-782FF71F6398}"/>
          </ac:picMkLst>
        </pc:picChg>
        <pc:picChg chg="mod modVis">
          <ac:chgData name="Diego Saavedra" userId="95ce65fe04daea0b" providerId="LiveId" clId="{30A3D061-1648-48A6-BDED-FEEC55FF248A}" dt="2025-12-08T16:35:17.661" v="743" actId="14429"/>
          <ac:picMkLst>
            <pc:docMk/>
            <pc:sldMk cId="1277277044" sldId="277"/>
            <ac:picMk id="14348" creationId="{4DB173AF-2B13-3E78-827D-B5AC39A63F00}"/>
          </ac:picMkLst>
        </pc:picChg>
        <pc:picChg chg="mod modVis">
          <ac:chgData name="Diego Saavedra" userId="95ce65fe04daea0b" providerId="LiveId" clId="{30A3D061-1648-48A6-BDED-FEEC55FF248A}" dt="2025-12-08T16:13:46.701" v="689" actId="33935"/>
          <ac:picMkLst>
            <pc:docMk/>
            <pc:sldMk cId="1277277044" sldId="277"/>
            <ac:picMk id="14352" creationId="{4FFB0BFB-1A0E-D3CB-C03D-E07D53FA5566}"/>
          </ac:picMkLst>
        </pc:picChg>
        <pc:picChg chg="mod modVis">
          <ac:chgData name="Diego Saavedra" userId="95ce65fe04daea0b" providerId="LiveId" clId="{30A3D061-1648-48A6-BDED-FEEC55FF248A}" dt="2025-12-08T16:13:11.454" v="676" actId="33934"/>
          <ac:picMkLst>
            <pc:docMk/>
            <pc:sldMk cId="1277277044" sldId="277"/>
            <ac:picMk id="14354" creationId="{43D75151-555A-14A3-3287-D79099D5E6D4}"/>
          </ac:picMkLst>
        </pc:picChg>
        <pc:picChg chg="mod modVis">
          <ac:chgData name="Diego Saavedra" userId="95ce65fe04daea0b" providerId="LiveId" clId="{30A3D061-1648-48A6-BDED-FEEC55FF248A}" dt="2025-12-08T16:35:18.558" v="744" actId="14429"/>
          <ac:picMkLst>
            <pc:docMk/>
            <pc:sldMk cId="1277277044" sldId="277"/>
            <ac:picMk id="14356" creationId="{5886009A-55FC-01BD-AA3E-278B6284BF05}"/>
          </ac:picMkLst>
        </pc:picChg>
      </pc:sldChg>
      <pc:sldChg chg="modSp mod">
        <pc:chgData name="Diego Saavedra" userId="95ce65fe04daea0b" providerId="LiveId" clId="{30A3D061-1648-48A6-BDED-FEEC55FF248A}" dt="2025-12-05T03:12:49.500" v="545" actId="33935"/>
        <pc:sldMkLst>
          <pc:docMk/>
          <pc:sldMk cId="3431401321" sldId="278"/>
        </pc:sldMkLst>
        <pc:spChg chg="mod modVis">
          <ac:chgData name="Diego Saavedra" userId="95ce65fe04daea0b" providerId="LiveId" clId="{30A3D061-1648-48A6-BDED-FEEC55FF248A}" dt="2025-12-05T03:12:49.500" v="545" actId="33935"/>
          <ac:spMkLst>
            <pc:docMk/>
            <pc:sldMk cId="3431401321" sldId="278"/>
            <ac:spMk id="2" creationId="{1742BC33-BE94-AE27-F30F-B3E01F1137A1}"/>
          </ac:spMkLst>
        </pc:spChg>
        <pc:spChg chg="mod modVis">
          <ac:chgData name="Diego Saavedra" userId="95ce65fe04daea0b" providerId="LiveId" clId="{30A3D061-1648-48A6-BDED-FEEC55FF248A}" dt="2025-12-05T03:12:49.500" v="545" actId="33935"/>
          <ac:spMkLst>
            <pc:docMk/>
            <pc:sldMk cId="3431401321" sldId="278"/>
            <ac:spMk id="6" creationId="{0F4EEE83-7F85-C4F3-1E57-5EE417862283}"/>
          </ac:spMkLst>
        </pc:spChg>
        <pc:spChg chg="mod modVis">
          <ac:chgData name="Diego Saavedra" userId="95ce65fe04daea0b" providerId="LiveId" clId="{30A3D061-1648-48A6-BDED-FEEC55FF248A}" dt="2025-12-05T03:12:49.500" v="545" actId="33935"/>
          <ac:spMkLst>
            <pc:docMk/>
            <pc:sldMk cId="3431401321" sldId="278"/>
            <ac:spMk id="8" creationId="{46424C6F-A552-D543-F06C-08762406F663}"/>
          </ac:spMkLst>
        </pc:spChg>
        <pc:spChg chg="mod modVis">
          <ac:chgData name="Diego Saavedra" userId="95ce65fe04daea0b" providerId="LiveId" clId="{30A3D061-1648-48A6-BDED-FEEC55FF248A}" dt="2025-12-05T03:12:49.500" v="545" actId="33935"/>
          <ac:spMkLst>
            <pc:docMk/>
            <pc:sldMk cId="3431401321" sldId="278"/>
            <ac:spMk id="9" creationId="{97A8923E-8347-BD96-0949-524FF480C91D}"/>
          </ac:spMkLst>
        </pc:spChg>
        <pc:spChg chg="mod modVis">
          <ac:chgData name="Diego Saavedra" userId="95ce65fe04daea0b" providerId="LiveId" clId="{30A3D061-1648-48A6-BDED-FEEC55FF248A}" dt="2025-12-05T03:12:49.500" v="545" actId="33935"/>
          <ac:spMkLst>
            <pc:docMk/>
            <pc:sldMk cId="3431401321" sldId="278"/>
            <ac:spMk id="12" creationId="{FC505082-155A-9F81-C506-76E7E7D86A49}"/>
          </ac:spMkLst>
        </pc:spChg>
        <pc:picChg chg="mod modVis">
          <ac:chgData name="Diego Saavedra" userId="95ce65fe04daea0b" providerId="LiveId" clId="{30A3D061-1648-48A6-BDED-FEEC55FF248A}" dt="2025-12-05T03:12:49.500" v="545" actId="33935"/>
          <ac:picMkLst>
            <pc:docMk/>
            <pc:sldMk cId="3431401321" sldId="278"/>
            <ac:picMk id="7" creationId="{B48EC5A7-08D1-5FE9-2931-9E0DECDE4560}"/>
          </ac:picMkLst>
        </pc:picChg>
        <pc:picChg chg="mod modVis">
          <ac:chgData name="Diego Saavedra" userId="95ce65fe04daea0b" providerId="LiveId" clId="{30A3D061-1648-48A6-BDED-FEEC55FF248A}" dt="2025-12-05T03:12:20.700" v="541" actId="14826"/>
          <ac:picMkLst>
            <pc:docMk/>
            <pc:sldMk cId="3431401321" sldId="278"/>
            <ac:picMk id="15386" creationId="{BFEDF6B4-720D-739B-24B3-0BF5E396714B}"/>
          </ac:picMkLst>
        </pc:picChg>
        <pc:picChg chg="mod modVis">
          <ac:chgData name="Diego Saavedra" userId="95ce65fe04daea0b" providerId="LiveId" clId="{30A3D061-1648-48A6-BDED-FEEC55FF248A}" dt="2025-12-05T03:12:43.115" v="544" actId="14100"/>
          <ac:picMkLst>
            <pc:docMk/>
            <pc:sldMk cId="3431401321" sldId="278"/>
            <ac:picMk id="15388" creationId="{FDACC644-E696-4D0B-ADF3-2A96466D683C}"/>
          </ac:picMkLst>
        </pc:picChg>
        <pc:picChg chg="mod modVis">
          <ac:chgData name="Diego Saavedra" userId="95ce65fe04daea0b" providerId="LiveId" clId="{30A3D061-1648-48A6-BDED-FEEC55FF248A}" dt="2025-12-05T03:12:06.011" v="539" actId="14430"/>
          <ac:picMkLst>
            <pc:docMk/>
            <pc:sldMk cId="3431401321" sldId="278"/>
            <ac:picMk id="15390" creationId="{2BB2A26E-9D40-6AC1-7DB0-8E43A3EAC2F7}"/>
          </ac:picMkLst>
        </pc:picChg>
        <pc:picChg chg="mod modVis">
          <ac:chgData name="Diego Saavedra" userId="95ce65fe04daea0b" providerId="LiveId" clId="{30A3D061-1648-48A6-BDED-FEEC55FF248A}" dt="2025-12-05T03:12:04.691" v="537" actId="14430"/>
          <ac:picMkLst>
            <pc:docMk/>
            <pc:sldMk cId="3431401321" sldId="278"/>
            <ac:picMk id="15392" creationId="{73C3315C-6EB1-5C9F-ECE8-E75619E58162}"/>
          </ac:picMkLst>
        </pc:picChg>
        <pc:picChg chg="mod modVis">
          <ac:chgData name="Diego Saavedra" userId="95ce65fe04daea0b" providerId="LiveId" clId="{30A3D061-1648-48A6-BDED-FEEC55FF248A}" dt="2025-12-05T03:12:49.500" v="545" actId="33935"/>
          <ac:picMkLst>
            <pc:docMk/>
            <pc:sldMk cId="3431401321" sldId="278"/>
            <ac:picMk id="15394" creationId="{955ED8CB-C35C-8503-9819-72A8331B6289}"/>
          </ac:picMkLst>
        </pc:picChg>
        <pc:picChg chg="mod modVis">
          <ac:chgData name="Diego Saavedra" userId="95ce65fe04daea0b" providerId="LiveId" clId="{30A3D061-1648-48A6-BDED-FEEC55FF248A}" dt="2025-12-05T03:12:49.500" v="545" actId="33935"/>
          <ac:picMkLst>
            <pc:docMk/>
            <pc:sldMk cId="3431401321" sldId="278"/>
            <ac:picMk id="15396" creationId="{7A5923A8-909E-561C-9D37-309BFD59129D}"/>
          </ac:picMkLst>
        </pc:picChg>
        <pc:picChg chg="mod modVis">
          <ac:chgData name="Diego Saavedra" userId="95ce65fe04daea0b" providerId="LiveId" clId="{30A3D061-1648-48A6-BDED-FEEC55FF248A}" dt="2025-12-05T03:11:58.291" v="531" actId="14430"/>
          <ac:picMkLst>
            <pc:docMk/>
            <pc:sldMk cId="3431401321" sldId="278"/>
            <ac:picMk id="15398" creationId="{DF07E6EB-C122-2B05-A0C6-246E9BD5B866}"/>
          </ac:picMkLst>
        </pc:picChg>
        <pc:picChg chg="mod modVis">
          <ac:chgData name="Diego Saavedra" userId="95ce65fe04daea0b" providerId="LiveId" clId="{30A3D061-1648-48A6-BDED-FEEC55FF248A}" dt="2025-12-05T03:12:49.500" v="545" actId="33935"/>
          <ac:picMkLst>
            <pc:docMk/>
            <pc:sldMk cId="3431401321" sldId="278"/>
            <ac:picMk id="15400" creationId="{D670F7B9-368F-B28A-1A09-1289863D75C7}"/>
          </ac:picMkLst>
        </pc:picChg>
        <pc:picChg chg="mod modVis">
          <ac:chgData name="Diego Saavedra" userId="95ce65fe04daea0b" providerId="LiveId" clId="{30A3D061-1648-48A6-BDED-FEEC55FF248A}" dt="2025-12-05T03:11:55.027" v="527" actId="14430"/>
          <ac:picMkLst>
            <pc:docMk/>
            <pc:sldMk cId="3431401321" sldId="278"/>
            <ac:picMk id="15402" creationId="{27E76098-12BC-3B97-6EC9-E9632C47233F}"/>
          </ac:picMkLst>
        </pc:picChg>
        <pc:picChg chg="mod modVis">
          <ac:chgData name="Diego Saavedra" userId="95ce65fe04daea0b" providerId="LiveId" clId="{30A3D061-1648-48A6-BDED-FEEC55FF248A}" dt="2025-12-05T03:11:53.723" v="525" actId="14430"/>
          <ac:picMkLst>
            <pc:docMk/>
            <pc:sldMk cId="3431401321" sldId="278"/>
            <ac:picMk id="15404" creationId="{9AB801CE-4A3B-A24D-5BAF-C3E21E17766A}"/>
          </ac:picMkLst>
        </pc:picChg>
        <pc:picChg chg="mod modVis">
          <ac:chgData name="Diego Saavedra" userId="95ce65fe04daea0b" providerId="LiveId" clId="{30A3D061-1648-48A6-BDED-FEEC55FF248A}" dt="2025-12-05T03:11:52.283" v="523" actId="14430"/>
          <ac:picMkLst>
            <pc:docMk/>
            <pc:sldMk cId="3431401321" sldId="278"/>
            <ac:picMk id="15406" creationId="{79087A13-EA17-B1D4-CBD1-76990A368F98}"/>
          </ac:picMkLst>
        </pc:picChg>
        <pc:picChg chg="mod modVis">
          <ac:chgData name="Diego Saavedra" userId="95ce65fe04daea0b" providerId="LiveId" clId="{30A3D061-1648-48A6-BDED-FEEC55FF248A}" dt="2025-12-05T03:12:49.500" v="545" actId="33935"/>
          <ac:picMkLst>
            <pc:docMk/>
            <pc:sldMk cId="3431401321" sldId="278"/>
            <ac:picMk id="15408" creationId="{065C9E6F-0B44-3334-43E4-FB4E35744BB6}"/>
          </ac:picMkLst>
        </pc:picChg>
      </pc:sldChg>
      <pc:sldChg chg="modSp mod modNotesTx">
        <pc:chgData name="Diego Saavedra" userId="95ce65fe04daea0b" providerId="LiveId" clId="{30A3D061-1648-48A6-BDED-FEEC55FF248A}" dt="2025-12-13T16:37:04.678" v="1204" actId="313"/>
        <pc:sldMkLst>
          <pc:docMk/>
          <pc:sldMk cId="1021744770" sldId="279"/>
        </pc:sldMkLst>
        <pc:spChg chg="mod">
          <ac:chgData name="Diego Saavedra" userId="95ce65fe04daea0b" providerId="LiveId" clId="{30A3D061-1648-48A6-BDED-FEEC55FF248A}" dt="2025-12-05T03:14:40.284" v="578" actId="1076"/>
          <ac:spMkLst>
            <pc:docMk/>
            <pc:sldMk cId="1021744770" sldId="279"/>
            <ac:spMk id="2" creationId="{312A810D-9DB0-D895-5604-684AE5D3FED0}"/>
          </ac:spMkLst>
        </pc:spChg>
        <pc:spChg chg="mod">
          <ac:chgData name="Diego Saavedra" userId="95ce65fe04daea0b" providerId="LiveId" clId="{30A3D061-1648-48A6-BDED-FEEC55FF248A}" dt="2025-12-05T03:14:18.396" v="574" actId="1076"/>
          <ac:spMkLst>
            <pc:docMk/>
            <pc:sldMk cId="1021744770" sldId="279"/>
            <ac:spMk id="6" creationId="{4AE3CB5D-5541-4EAB-A381-417B84463CB6}"/>
          </ac:spMkLst>
        </pc:spChg>
        <pc:spChg chg="mod">
          <ac:chgData name="Diego Saavedra" userId="95ce65fe04daea0b" providerId="LiveId" clId="{30A3D061-1648-48A6-BDED-FEEC55FF248A}" dt="2025-12-05T03:14:26.493" v="576" actId="1076"/>
          <ac:spMkLst>
            <pc:docMk/>
            <pc:sldMk cId="1021744770" sldId="279"/>
            <ac:spMk id="8" creationId="{27FC337D-AC83-82E0-A4A8-09780959F3B5}"/>
          </ac:spMkLst>
        </pc:spChg>
        <pc:grpChg chg="mod">
          <ac:chgData name="Diego Saavedra" userId="95ce65fe04daea0b" providerId="LiveId" clId="{30A3D061-1648-48A6-BDED-FEEC55FF248A}" dt="2025-12-05T03:13:38.858" v="549" actId="1037"/>
          <ac:grpSpMkLst>
            <pc:docMk/>
            <pc:sldMk cId="1021744770" sldId="279"/>
            <ac:grpSpMk id="3" creationId="{1396C306-1794-F5AC-BDBA-9B2B40EBABB3}"/>
          </ac:grpSpMkLst>
        </pc:grpChg>
      </pc:sldChg>
      <pc:sldChg chg="modSp">
        <pc:chgData name="Diego Saavedra" userId="95ce65fe04daea0b" providerId="LiveId" clId="{30A3D061-1648-48A6-BDED-FEEC55FF248A}" dt="2025-12-05T02:26:11.780" v="156" actId="14826"/>
        <pc:sldMkLst>
          <pc:docMk/>
          <pc:sldMk cId="3226994000" sldId="280"/>
        </pc:sldMkLst>
        <pc:picChg chg="mod">
          <ac:chgData name="Diego Saavedra" userId="95ce65fe04daea0b" providerId="LiveId" clId="{30A3D061-1648-48A6-BDED-FEEC55FF248A}" dt="2025-12-05T02:26:11.780" v="156" actId="14826"/>
          <ac:picMkLst>
            <pc:docMk/>
            <pc:sldMk cId="3226994000" sldId="280"/>
            <ac:picMk id="7" creationId="{8C920220-03D6-3C7A-533C-F7E56DCEA076}"/>
          </ac:picMkLst>
        </pc:picChg>
      </pc:sldChg>
      <pc:sldChg chg="modSp mod modNotesTx">
        <pc:chgData name="Diego Saavedra" userId="95ce65fe04daea0b" providerId="LiveId" clId="{30A3D061-1648-48A6-BDED-FEEC55FF248A}" dt="2025-12-13T16:38:03.229" v="1207" actId="6549"/>
        <pc:sldMkLst>
          <pc:docMk/>
          <pc:sldMk cId="1539369212" sldId="281"/>
        </pc:sldMkLst>
        <pc:spChg chg="mod modVis">
          <ac:chgData name="Diego Saavedra" userId="95ce65fe04daea0b" providerId="LiveId" clId="{30A3D061-1648-48A6-BDED-FEEC55FF248A}" dt="2025-12-08T18:30:42.831" v="1034" actId="33935"/>
          <ac:spMkLst>
            <pc:docMk/>
            <pc:sldMk cId="1539369212" sldId="281"/>
            <ac:spMk id="2" creationId="{8F755E85-6C39-8D82-63EE-15EE17283EEC}"/>
          </ac:spMkLst>
        </pc:spChg>
        <pc:spChg chg="mod modVis">
          <ac:chgData name="Diego Saavedra" userId="95ce65fe04daea0b" providerId="LiveId" clId="{30A3D061-1648-48A6-BDED-FEEC55FF248A}" dt="2025-12-08T18:30:42.831" v="1034" actId="33935"/>
          <ac:spMkLst>
            <pc:docMk/>
            <pc:sldMk cId="1539369212" sldId="281"/>
            <ac:spMk id="6" creationId="{BF19541C-65C8-D3C9-2726-2C8E176EF94A}"/>
          </ac:spMkLst>
        </pc:spChg>
        <pc:spChg chg="mod modVis">
          <ac:chgData name="Diego Saavedra" userId="95ce65fe04daea0b" providerId="LiveId" clId="{30A3D061-1648-48A6-BDED-FEEC55FF248A}" dt="2025-12-08T18:30:42.831" v="1034" actId="33935"/>
          <ac:spMkLst>
            <pc:docMk/>
            <pc:sldMk cId="1539369212" sldId="281"/>
            <ac:spMk id="9" creationId="{468EE457-EF84-6122-1814-A36CE336C757}"/>
          </ac:spMkLst>
        </pc:spChg>
        <pc:spChg chg="mod modVis">
          <ac:chgData name="Diego Saavedra" userId="95ce65fe04daea0b" providerId="LiveId" clId="{30A3D061-1648-48A6-BDED-FEEC55FF248A}" dt="2025-12-08T18:30:33.963" v="1033" actId="20577"/>
          <ac:spMkLst>
            <pc:docMk/>
            <pc:sldMk cId="1539369212" sldId="281"/>
            <ac:spMk id="10" creationId="{A61B1F7D-B812-5A2C-3271-0F2083A9530F}"/>
          </ac:spMkLst>
        </pc:spChg>
        <pc:spChg chg="mod modVis">
          <ac:chgData name="Diego Saavedra" userId="95ce65fe04daea0b" providerId="LiveId" clId="{30A3D061-1648-48A6-BDED-FEEC55FF248A}" dt="2025-12-08T18:30:42.831" v="1034" actId="33935"/>
          <ac:spMkLst>
            <pc:docMk/>
            <pc:sldMk cId="1539369212" sldId="281"/>
            <ac:spMk id="11" creationId="{E7492131-2F34-146A-D007-2178E3291520}"/>
          </ac:spMkLst>
        </pc:spChg>
        <pc:spChg chg="mod modVis">
          <ac:chgData name="Diego Saavedra" userId="95ce65fe04daea0b" providerId="LiveId" clId="{30A3D061-1648-48A6-BDED-FEEC55FF248A}" dt="2025-12-08T18:30:42.831" v="1034" actId="33935"/>
          <ac:spMkLst>
            <pc:docMk/>
            <pc:sldMk cId="1539369212" sldId="281"/>
            <ac:spMk id="12" creationId="{29350A7B-3A15-7EB6-F746-82F85EF1F189}"/>
          </ac:spMkLst>
        </pc:spChg>
        <pc:spChg chg="mod modVis">
          <ac:chgData name="Diego Saavedra" userId="95ce65fe04daea0b" providerId="LiveId" clId="{30A3D061-1648-48A6-BDED-FEEC55FF248A}" dt="2025-12-08T18:30:42.831" v="1034" actId="33935"/>
          <ac:spMkLst>
            <pc:docMk/>
            <pc:sldMk cId="1539369212" sldId="281"/>
            <ac:spMk id="13" creationId="{254391B4-7662-9DA1-963C-C2FB7EAA90C8}"/>
          </ac:spMkLst>
        </pc:spChg>
        <pc:spChg chg="mod modVis">
          <ac:chgData name="Diego Saavedra" userId="95ce65fe04daea0b" providerId="LiveId" clId="{30A3D061-1648-48A6-BDED-FEEC55FF248A}" dt="2025-12-08T18:30:42.831" v="1034" actId="33935"/>
          <ac:spMkLst>
            <pc:docMk/>
            <pc:sldMk cId="1539369212" sldId="281"/>
            <ac:spMk id="16" creationId="{B4BC5E9B-5109-F3A3-F6D9-934D81162D90}"/>
          </ac:spMkLst>
        </pc:spChg>
        <pc:spChg chg="mod modVis">
          <ac:chgData name="Diego Saavedra" userId="95ce65fe04daea0b" providerId="LiveId" clId="{30A3D061-1648-48A6-BDED-FEEC55FF248A}" dt="2025-12-08T18:30:42.831" v="1034" actId="33935"/>
          <ac:spMkLst>
            <pc:docMk/>
            <pc:sldMk cId="1539369212" sldId="281"/>
            <ac:spMk id="17" creationId="{3FADDBA7-D38A-D556-A6BE-825E03182F60}"/>
          </ac:spMkLst>
        </pc:spChg>
        <pc:spChg chg="mod modVis">
          <ac:chgData name="Diego Saavedra" userId="95ce65fe04daea0b" providerId="LiveId" clId="{30A3D061-1648-48A6-BDED-FEEC55FF248A}" dt="2025-12-08T18:30:42.831" v="1034" actId="33935"/>
          <ac:spMkLst>
            <pc:docMk/>
            <pc:sldMk cId="1539369212" sldId="281"/>
            <ac:spMk id="18" creationId="{DDE67D03-866F-A25E-5CFC-570B4FDD33CC}"/>
          </ac:spMkLst>
        </pc:spChg>
        <pc:spChg chg="mod modVis">
          <ac:chgData name="Diego Saavedra" userId="95ce65fe04daea0b" providerId="LiveId" clId="{30A3D061-1648-48A6-BDED-FEEC55FF248A}" dt="2025-12-08T18:30:42.831" v="1034" actId="33935"/>
          <ac:spMkLst>
            <pc:docMk/>
            <pc:sldMk cId="1539369212" sldId="281"/>
            <ac:spMk id="20" creationId="{C8E7E9C7-FEFF-2180-85E6-99B2EA6D4B5F}"/>
          </ac:spMkLst>
        </pc:spChg>
        <pc:picChg chg="mod modVis">
          <ac:chgData name="Diego Saavedra" userId="95ce65fe04daea0b" providerId="LiveId" clId="{30A3D061-1648-48A6-BDED-FEEC55FF248A}" dt="2025-12-08T18:28:56.894" v="979" actId="14430"/>
          <ac:picMkLst>
            <pc:docMk/>
            <pc:sldMk cId="1539369212" sldId="281"/>
            <ac:picMk id="26630" creationId="{0172FE2D-A742-6D9D-8A4D-C15FDF0BA685}"/>
          </ac:picMkLst>
        </pc:picChg>
        <pc:picChg chg="mod modVis">
          <ac:chgData name="Diego Saavedra" userId="95ce65fe04daea0b" providerId="LiveId" clId="{30A3D061-1648-48A6-BDED-FEEC55FF248A}" dt="2025-12-08T18:28:52.375" v="973" actId="14430"/>
          <ac:picMkLst>
            <pc:docMk/>
            <pc:sldMk cId="1539369212" sldId="281"/>
            <ac:picMk id="26634" creationId="{9DC14804-2487-AFB5-1E32-51B7686723F4}"/>
          </ac:picMkLst>
        </pc:picChg>
        <pc:picChg chg="mod modVis">
          <ac:chgData name="Diego Saavedra" userId="95ce65fe04daea0b" providerId="LiveId" clId="{30A3D061-1648-48A6-BDED-FEEC55FF248A}" dt="2025-12-08T18:28:48.958" v="969" actId="14430"/>
          <ac:picMkLst>
            <pc:docMk/>
            <pc:sldMk cId="1539369212" sldId="281"/>
            <ac:picMk id="26638" creationId="{6D6323AB-050A-BF4E-B5F9-D42E1106951C}"/>
          </ac:picMkLst>
        </pc:picChg>
        <pc:picChg chg="mod modVis">
          <ac:chgData name="Diego Saavedra" userId="95ce65fe04daea0b" providerId="LiveId" clId="{30A3D061-1648-48A6-BDED-FEEC55FF248A}" dt="2025-12-08T18:28:47.846" v="967" actId="14430"/>
          <ac:picMkLst>
            <pc:docMk/>
            <pc:sldMk cId="1539369212" sldId="281"/>
            <ac:picMk id="26640" creationId="{CFDA70B0-1343-4C57-7B4E-DE57CC237AB8}"/>
          </ac:picMkLst>
        </pc:picChg>
      </pc:sldChg>
      <pc:sldChg chg="modAnim">
        <pc:chgData name="Diego Saavedra" userId="95ce65fe04daea0b" providerId="LiveId" clId="{30A3D061-1648-48A6-BDED-FEEC55FF248A}" dt="2025-12-04T16:12:40.751" v="152"/>
        <pc:sldMkLst>
          <pc:docMk/>
          <pc:sldMk cId="2279454585" sldId="283"/>
        </pc:sldMkLst>
      </pc:sldChg>
      <pc:sldChg chg="modSp addAnim delAnim modAnim modNotesTx">
        <pc:chgData name="Diego Saavedra" userId="95ce65fe04daea0b" providerId="LiveId" clId="{30A3D061-1648-48A6-BDED-FEEC55FF248A}" dt="2025-12-13T16:39:51.908" v="1259" actId="20577"/>
        <pc:sldMkLst>
          <pc:docMk/>
          <pc:sldMk cId="280156199" sldId="284"/>
        </pc:sldMkLst>
        <pc:spChg chg="mod">
          <ac:chgData name="Diego Saavedra" userId="95ce65fe04daea0b" providerId="LiveId" clId="{30A3D061-1648-48A6-BDED-FEEC55FF248A}" dt="2025-12-08T18:41:24.546" v="1040" actId="20577"/>
          <ac:spMkLst>
            <pc:docMk/>
            <pc:sldMk cId="280156199" sldId="284"/>
            <ac:spMk id="21" creationId="{B7F6A812-C7BB-A0DD-E819-BF6ED268ED59}"/>
          </ac:spMkLst>
        </pc:spChg>
        <pc:picChg chg="mod">
          <ac:chgData name="Diego Saavedra" userId="95ce65fe04daea0b" providerId="LiveId" clId="{30A3D061-1648-48A6-BDED-FEEC55FF248A}" dt="2025-12-05T02:29:03.129" v="157" actId="14826"/>
          <ac:picMkLst>
            <pc:docMk/>
            <pc:sldMk cId="280156199" sldId="284"/>
            <ac:picMk id="21538" creationId="{2FA4AE81-C105-FF6C-A51B-5F40707AFB45}"/>
          </ac:picMkLst>
        </pc:picChg>
        <pc:picChg chg="mod">
          <ac:chgData name="Diego Saavedra" userId="95ce65fe04daea0b" providerId="LiveId" clId="{30A3D061-1648-48A6-BDED-FEEC55FF248A}" dt="2025-12-05T02:29:08.868" v="158" actId="14826"/>
          <ac:picMkLst>
            <pc:docMk/>
            <pc:sldMk cId="280156199" sldId="284"/>
            <ac:picMk id="21540" creationId="{35050800-F94C-3C9A-76B8-C74B505FE108}"/>
          </ac:picMkLst>
        </pc:picChg>
      </pc:sldChg>
      <pc:sldChg chg="addSp modSp mod addAnim delAnim modAnim modNotesTx">
        <pc:chgData name="Diego Saavedra" userId="95ce65fe04daea0b" providerId="LiveId" clId="{30A3D061-1648-48A6-BDED-FEEC55FF248A}" dt="2025-12-13T16:40:19.384" v="1264" actId="20577"/>
        <pc:sldMkLst>
          <pc:docMk/>
          <pc:sldMk cId="1997574997" sldId="285"/>
        </pc:sldMkLst>
        <pc:spChg chg="mod modVis">
          <ac:chgData name="Diego Saavedra" userId="95ce65fe04daea0b" providerId="LiveId" clId="{30A3D061-1648-48A6-BDED-FEEC55FF248A}" dt="2025-12-08T19:31:42.791" v="1088" actId="14429"/>
          <ac:spMkLst>
            <pc:docMk/>
            <pc:sldMk cId="1997574997" sldId="285"/>
            <ac:spMk id="6" creationId="{0E12A1E1-46A7-DAC9-F120-2BA4031B914F}"/>
          </ac:spMkLst>
        </pc:spChg>
        <pc:spChg chg="mod">
          <ac:chgData name="Diego Saavedra" userId="95ce65fe04daea0b" providerId="LiveId" clId="{30A3D061-1648-48A6-BDED-FEEC55FF248A}" dt="2025-12-08T19:29:06.313" v="1086" actId="20577"/>
          <ac:spMkLst>
            <pc:docMk/>
            <pc:sldMk cId="1997574997" sldId="285"/>
            <ac:spMk id="9" creationId="{79EE0063-38BB-7E29-5AFB-EE4417439A1C}"/>
          </ac:spMkLst>
        </pc:spChg>
        <pc:picChg chg="add mod">
          <ac:chgData name="Diego Saavedra" userId="95ce65fe04daea0b" providerId="LiveId" clId="{30A3D061-1648-48A6-BDED-FEEC55FF248A}" dt="2025-12-08T19:33:20.443" v="1147" actId="1035"/>
          <ac:picMkLst>
            <pc:docMk/>
            <pc:sldMk cId="1997574997" sldId="285"/>
            <ac:picMk id="8" creationId="{40DB4BE3-FD69-CEE7-FA98-EA03DB5B887B}"/>
          </ac:picMkLst>
        </pc:picChg>
        <pc:picChg chg="add mod">
          <ac:chgData name="Diego Saavedra" userId="95ce65fe04daea0b" providerId="LiveId" clId="{30A3D061-1648-48A6-BDED-FEEC55FF248A}" dt="2025-12-08T19:33:06.952" v="1121" actId="1076"/>
          <ac:picMkLst>
            <pc:docMk/>
            <pc:sldMk cId="1997574997" sldId="285"/>
            <ac:picMk id="11" creationId="{F7975731-4231-A68A-15B6-75DA2E51143B}"/>
          </ac:picMkLst>
        </pc:picChg>
        <pc:picChg chg="add mod">
          <ac:chgData name="Diego Saavedra" userId="95ce65fe04daea0b" providerId="LiveId" clId="{30A3D061-1648-48A6-BDED-FEEC55FF248A}" dt="2025-12-08T19:33:22.747" v="1155" actId="1037"/>
          <ac:picMkLst>
            <pc:docMk/>
            <pc:sldMk cId="1997574997" sldId="285"/>
            <ac:picMk id="13" creationId="{F6EA2FB0-7C63-1D5B-4BC0-77B3AC1C6BC7}"/>
          </ac:picMkLst>
        </pc:picChg>
        <pc:picChg chg="mod modVis">
          <ac:chgData name="Diego Saavedra" userId="95ce65fe04daea0b" providerId="LiveId" clId="{30A3D061-1648-48A6-BDED-FEEC55FF248A}" dt="2025-12-08T19:31:53.488" v="1091" actId="962"/>
          <ac:picMkLst>
            <pc:docMk/>
            <pc:sldMk cId="1997574997" sldId="285"/>
            <ac:picMk id="22530" creationId="{18D4937E-13E1-DFA0-666A-2ADF9BBE0700}"/>
          </ac:picMkLst>
        </pc:picChg>
        <pc:picChg chg="mod modVis">
          <ac:chgData name="Diego Saavedra" userId="95ce65fe04daea0b" providerId="LiveId" clId="{30A3D061-1648-48A6-BDED-FEEC55FF248A}" dt="2025-12-08T19:32:02.672" v="1094" actId="962"/>
          <ac:picMkLst>
            <pc:docMk/>
            <pc:sldMk cId="1997574997" sldId="285"/>
            <ac:picMk id="22532" creationId="{B58B641A-49DE-C331-D694-5A0A81898DB0}"/>
          </ac:picMkLst>
        </pc:picChg>
        <pc:picChg chg="mod">
          <ac:chgData name="Diego Saavedra" userId="95ce65fe04daea0b" providerId="LiveId" clId="{30A3D061-1648-48A6-BDED-FEEC55FF248A}" dt="2025-12-08T19:32:05.504" v="1096" actId="14429"/>
          <ac:picMkLst>
            <pc:docMk/>
            <pc:sldMk cId="1997574997" sldId="285"/>
            <ac:picMk id="22534" creationId="{57053361-D804-9711-4E29-65CCB9CD4EA6}"/>
          </ac:picMkLst>
        </pc:picChg>
        <pc:picChg chg="mod modVis">
          <ac:chgData name="Diego Saavedra" userId="95ce65fe04daea0b" providerId="LiveId" clId="{30A3D061-1648-48A6-BDED-FEEC55FF248A}" dt="2025-12-08T19:33:31.392" v="1156" actId="33935"/>
          <ac:picMkLst>
            <pc:docMk/>
            <pc:sldMk cId="1997574997" sldId="285"/>
            <ac:picMk id="22536" creationId="{F0D4E244-024D-242F-B8E7-8F6BD7C88C21}"/>
          </ac:picMkLst>
        </pc:picChg>
      </pc:sldChg>
      <pc:sldChg chg="modSp mod">
        <pc:chgData name="Diego Saavedra" userId="95ce65fe04daea0b" providerId="LiveId" clId="{30A3D061-1648-48A6-BDED-FEEC55FF248A}" dt="2025-12-05T03:16:51.972" v="596" actId="33935"/>
        <pc:sldMkLst>
          <pc:docMk/>
          <pc:sldMk cId="1137364464" sldId="286"/>
        </pc:sldMkLst>
        <pc:spChg chg="mod modVis">
          <ac:chgData name="Diego Saavedra" userId="95ce65fe04daea0b" providerId="LiveId" clId="{30A3D061-1648-48A6-BDED-FEEC55FF248A}" dt="2025-12-05T03:16:51.972" v="596" actId="33935"/>
          <ac:spMkLst>
            <pc:docMk/>
            <pc:sldMk cId="1137364464" sldId="286"/>
            <ac:spMk id="2" creationId="{CDE4286F-5C94-994A-0440-5250767AEA29}"/>
          </ac:spMkLst>
        </pc:spChg>
        <pc:spChg chg="mod">
          <ac:chgData name="Diego Saavedra" userId="95ce65fe04daea0b" providerId="LiveId" clId="{30A3D061-1648-48A6-BDED-FEEC55FF248A}" dt="2025-12-05T02:35:02.546" v="181" actId="33934"/>
          <ac:spMkLst>
            <pc:docMk/>
            <pc:sldMk cId="1137364464" sldId="286"/>
            <ac:spMk id="4" creationId="{B957FA33-1F0D-8A8A-CB90-37294386B4E0}"/>
          </ac:spMkLst>
        </pc:spChg>
        <pc:spChg chg="mod">
          <ac:chgData name="Diego Saavedra" userId="95ce65fe04daea0b" providerId="LiveId" clId="{30A3D061-1648-48A6-BDED-FEEC55FF248A}" dt="2025-12-05T02:35:02.546" v="181" actId="33934"/>
          <ac:spMkLst>
            <pc:docMk/>
            <pc:sldMk cId="1137364464" sldId="286"/>
            <ac:spMk id="5" creationId="{1011B1E2-C7C7-037F-AED7-ED7FC836ABCD}"/>
          </ac:spMkLst>
        </pc:spChg>
        <pc:spChg chg="mod modVis">
          <ac:chgData name="Diego Saavedra" userId="95ce65fe04daea0b" providerId="LiveId" clId="{30A3D061-1648-48A6-BDED-FEEC55FF248A}" dt="2025-12-05T03:16:51.972" v="596" actId="33935"/>
          <ac:spMkLst>
            <pc:docMk/>
            <pc:sldMk cId="1137364464" sldId="286"/>
            <ac:spMk id="6" creationId="{0D367421-847E-9C5E-6E2E-702ABC0D1164}"/>
          </ac:spMkLst>
        </pc:spChg>
        <pc:spChg chg="mod modVis">
          <ac:chgData name="Diego Saavedra" userId="95ce65fe04daea0b" providerId="LiveId" clId="{30A3D061-1648-48A6-BDED-FEEC55FF248A}" dt="2025-12-05T03:16:51.972" v="596" actId="33935"/>
          <ac:spMkLst>
            <pc:docMk/>
            <pc:sldMk cId="1137364464" sldId="286"/>
            <ac:spMk id="9" creationId="{D9FDAFEA-0B3D-FE49-1EF2-C1872F106FCE}"/>
          </ac:spMkLst>
        </pc:spChg>
        <pc:spChg chg="mod modVis">
          <ac:chgData name="Diego Saavedra" userId="95ce65fe04daea0b" providerId="LiveId" clId="{30A3D061-1648-48A6-BDED-FEEC55FF248A}" dt="2025-12-05T03:16:51.972" v="596" actId="33935"/>
          <ac:spMkLst>
            <pc:docMk/>
            <pc:sldMk cId="1137364464" sldId="286"/>
            <ac:spMk id="12" creationId="{6A302180-94E5-82E4-C1E6-29E03F623AE1}"/>
          </ac:spMkLst>
        </pc:spChg>
        <pc:grpChg chg="mod modVis">
          <ac:chgData name="Diego Saavedra" userId="95ce65fe04daea0b" providerId="LiveId" clId="{30A3D061-1648-48A6-BDED-FEEC55FF248A}" dt="2025-12-05T03:16:51.972" v="596" actId="33935"/>
          <ac:grpSpMkLst>
            <pc:docMk/>
            <pc:sldMk cId="1137364464" sldId="286"/>
            <ac:grpSpMk id="3" creationId="{DAB1B2B7-9E50-0AFD-779F-69D650916864}"/>
          </ac:grpSpMkLst>
        </pc:grpChg>
        <pc:picChg chg="mod modVis">
          <ac:chgData name="Diego Saavedra" userId="95ce65fe04daea0b" providerId="LiveId" clId="{30A3D061-1648-48A6-BDED-FEEC55FF248A}" dt="2025-12-05T03:16:51.972" v="596" actId="33935"/>
          <ac:picMkLst>
            <pc:docMk/>
            <pc:sldMk cId="1137364464" sldId="286"/>
            <ac:picMk id="7" creationId="{756FB2CF-F11A-7132-621A-0860D75D0744}"/>
          </ac:picMkLst>
        </pc:picChg>
        <pc:picChg chg="mod modVis">
          <ac:chgData name="Diego Saavedra" userId="95ce65fe04daea0b" providerId="LiveId" clId="{30A3D061-1648-48A6-BDED-FEEC55FF248A}" dt="2025-12-05T03:16:51.972" v="596" actId="33935"/>
          <ac:picMkLst>
            <pc:docMk/>
            <pc:sldMk cId="1137364464" sldId="286"/>
            <ac:picMk id="11" creationId="{622618D8-415D-6869-49A8-CBD3D29E7348}"/>
          </ac:picMkLst>
        </pc:picChg>
        <pc:picChg chg="mod modVis">
          <ac:chgData name="Diego Saavedra" userId="95ce65fe04daea0b" providerId="LiveId" clId="{30A3D061-1648-48A6-BDED-FEEC55FF248A}" dt="2025-12-05T03:16:51.972" v="596" actId="33935"/>
          <ac:picMkLst>
            <pc:docMk/>
            <pc:sldMk cId="1137364464" sldId="286"/>
            <ac:picMk id="13" creationId="{2A88F770-29D6-AF62-C7F5-B0E562160DBF}"/>
          </ac:picMkLst>
        </pc:picChg>
        <pc:picChg chg="mod modVis">
          <ac:chgData name="Diego Saavedra" userId="95ce65fe04daea0b" providerId="LiveId" clId="{30A3D061-1648-48A6-BDED-FEEC55FF248A}" dt="2025-12-05T03:16:51.972" v="596" actId="33935"/>
          <ac:picMkLst>
            <pc:docMk/>
            <pc:sldMk cId="1137364464" sldId="286"/>
            <ac:picMk id="23554" creationId="{AF35248F-E67A-1300-39E6-52438559F89D}"/>
          </ac:picMkLst>
        </pc:picChg>
        <pc:picChg chg="mod modVis">
          <ac:chgData name="Diego Saavedra" userId="95ce65fe04daea0b" providerId="LiveId" clId="{30A3D061-1648-48A6-BDED-FEEC55FF248A}" dt="2025-12-05T03:15:51.540" v="586" actId="1076"/>
          <ac:picMkLst>
            <pc:docMk/>
            <pc:sldMk cId="1137364464" sldId="286"/>
            <ac:picMk id="23558" creationId="{8190986B-1754-13D9-D504-A428F4FF85B1}"/>
          </ac:picMkLst>
        </pc:picChg>
        <pc:picChg chg="mod modVis">
          <ac:chgData name="Diego Saavedra" userId="95ce65fe04daea0b" providerId="LiveId" clId="{30A3D061-1648-48A6-BDED-FEEC55FF248A}" dt="2025-12-05T03:16:40.469" v="595" actId="14100"/>
          <ac:picMkLst>
            <pc:docMk/>
            <pc:sldMk cId="1137364464" sldId="286"/>
            <ac:picMk id="23560" creationId="{7279E6D4-8E14-4383-458D-62F3DAF3DBDD}"/>
          </ac:picMkLst>
        </pc:picChg>
        <pc:picChg chg="mod modVis">
          <ac:chgData name="Diego Saavedra" userId="95ce65fe04daea0b" providerId="LiveId" clId="{30A3D061-1648-48A6-BDED-FEEC55FF248A}" dt="2025-12-05T03:16:32.987" v="594" actId="14100"/>
          <ac:picMkLst>
            <pc:docMk/>
            <pc:sldMk cId="1137364464" sldId="286"/>
            <ac:picMk id="23562" creationId="{56946C8B-4CEA-2AF1-F1D5-A0D81C9077F8}"/>
          </ac:picMkLst>
        </pc:picChg>
        <pc:picChg chg="mod modVis">
          <ac:chgData name="Diego Saavedra" userId="95ce65fe04daea0b" providerId="LiveId" clId="{30A3D061-1648-48A6-BDED-FEEC55FF248A}" dt="2025-12-05T03:16:27.131" v="593" actId="14100"/>
          <ac:picMkLst>
            <pc:docMk/>
            <pc:sldMk cId="1137364464" sldId="286"/>
            <ac:picMk id="23564" creationId="{B3CE284D-2CF9-EA17-056E-B5EDB3BCE308}"/>
          </ac:picMkLst>
        </pc:picChg>
        <pc:picChg chg="mod modVis">
          <ac:chgData name="Diego Saavedra" userId="95ce65fe04daea0b" providerId="LiveId" clId="{30A3D061-1648-48A6-BDED-FEEC55FF248A}" dt="2025-12-05T03:16:51.972" v="596" actId="33935"/>
          <ac:picMkLst>
            <pc:docMk/>
            <pc:sldMk cId="1137364464" sldId="286"/>
            <ac:picMk id="23566" creationId="{A5BE6B70-BAE5-C573-80D7-D84574BCD678}"/>
          </ac:picMkLst>
        </pc:picChg>
      </pc:sldChg>
      <pc:sldChg chg="modSp mod modAnim modNotesTx">
        <pc:chgData name="Diego Saavedra" userId="95ce65fe04daea0b" providerId="LiveId" clId="{30A3D061-1648-48A6-BDED-FEEC55FF248A}" dt="2025-12-13T16:43:16.518" v="1293" actId="20577"/>
        <pc:sldMkLst>
          <pc:docMk/>
          <pc:sldMk cId="284421599" sldId="287"/>
        </pc:sldMkLst>
        <pc:spChg chg="mod ord modVis">
          <ac:chgData name="Diego Saavedra" userId="95ce65fe04daea0b" providerId="LiveId" clId="{30A3D061-1648-48A6-BDED-FEEC55FF248A}" dt="2025-12-05T02:49:04.827" v="317" actId="166"/>
          <ac:spMkLst>
            <pc:docMk/>
            <pc:sldMk cId="284421599" sldId="287"/>
            <ac:spMk id="2" creationId="{187521B4-C4D4-F2F2-83A4-BC7CD22F460D}"/>
          </ac:spMkLst>
        </pc:spChg>
        <pc:spChg chg="mod">
          <ac:chgData name="Diego Saavedra" userId="95ce65fe04daea0b" providerId="LiveId" clId="{30A3D061-1648-48A6-BDED-FEEC55FF248A}" dt="2025-12-05T02:48:47.430" v="316" actId="33935"/>
          <ac:spMkLst>
            <pc:docMk/>
            <pc:sldMk cId="284421599" sldId="287"/>
            <ac:spMk id="4" creationId="{AB8C7732-8FC0-CBA2-D053-BBC02D110FA6}"/>
          </ac:spMkLst>
        </pc:spChg>
        <pc:spChg chg="mod">
          <ac:chgData name="Diego Saavedra" userId="95ce65fe04daea0b" providerId="LiveId" clId="{30A3D061-1648-48A6-BDED-FEEC55FF248A}" dt="2025-12-05T02:48:47.430" v="316" actId="33935"/>
          <ac:spMkLst>
            <pc:docMk/>
            <pc:sldMk cId="284421599" sldId="287"/>
            <ac:spMk id="5" creationId="{106A3D69-576F-FD3E-AAFA-DEB547F44847}"/>
          </ac:spMkLst>
        </pc:spChg>
        <pc:spChg chg="mod modVis">
          <ac:chgData name="Diego Saavedra" userId="95ce65fe04daea0b" providerId="LiveId" clId="{30A3D061-1648-48A6-BDED-FEEC55FF248A}" dt="2025-12-05T02:48:47.430" v="316" actId="33935"/>
          <ac:spMkLst>
            <pc:docMk/>
            <pc:sldMk cId="284421599" sldId="287"/>
            <ac:spMk id="6" creationId="{470405B4-11D1-5355-4650-6AE74ACC3A49}"/>
          </ac:spMkLst>
        </pc:spChg>
        <pc:spChg chg="mod modVis">
          <ac:chgData name="Diego Saavedra" userId="95ce65fe04daea0b" providerId="LiveId" clId="{30A3D061-1648-48A6-BDED-FEEC55FF248A}" dt="2025-12-05T02:48:47.430" v="316" actId="33935"/>
          <ac:spMkLst>
            <pc:docMk/>
            <pc:sldMk cId="284421599" sldId="287"/>
            <ac:spMk id="7" creationId="{2C655E01-2309-2798-62D3-DD983DC137B8}"/>
          </ac:spMkLst>
        </pc:spChg>
        <pc:spChg chg="mod modVis">
          <ac:chgData name="Diego Saavedra" userId="95ce65fe04daea0b" providerId="LiveId" clId="{30A3D061-1648-48A6-BDED-FEEC55FF248A}" dt="2025-12-05T02:48:20.667" v="302" actId="33934"/>
          <ac:spMkLst>
            <pc:docMk/>
            <pc:sldMk cId="284421599" sldId="287"/>
            <ac:spMk id="8" creationId="{31BB6847-356E-0CEA-C5C1-5079D790C068}"/>
          </ac:spMkLst>
        </pc:spChg>
        <pc:spChg chg="mod modVis">
          <ac:chgData name="Diego Saavedra" userId="95ce65fe04daea0b" providerId="LiveId" clId="{30A3D061-1648-48A6-BDED-FEEC55FF248A}" dt="2025-12-05T02:48:20.667" v="302" actId="33934"/>
          <ac:spMkLst>
            <pc:docMk/>
            <pc:sldMk cId="284421599" sldId="287"/>
            <ac:spMk id="9" creationId="{BE5CF86F-C674-C3E5-8561-59D5489F675F}"/>
          </ac:spMkLst>
        </pc:spChg>
        <pc:spChg chg="mod modVis">
          <ac:chgData name="Diego Saavedra" userId="95ce65fe04daea0b" providerId="LiveId" clId="{30A3D061-1648-48A6-BDED-FEEC55FF248A}" dt="2025-12-05T02:48:47.430" v="316" actId="33935"/>
          <ac:spMkLst>
            <pc:docMk/>
            <pc:sldMk cId="284421599" sldId="287"/>
            <ac:spMk id="10" creationId="{23903677-5D99-19CC-B92E-C3108D0EC48A}"/>
          </ac:spMkLst>
        </pc:spChg>
        <pc:spChg chg="mod modVis">
          <ac:chgData name="Diego Saavedra" userId="95ce65fe04daea0b" providerId="LiveId" clId="{30A3D061-1648-48A6-BDED-FEEC55FF248A}" dt="2025-12-05T02:48:47.430" v="316" actId="33935"/>
          <ac:spMkLst>
            <pc:docMk/>
            <pc:sldMk cId="284421599" sldId="287"/>
            <ac:spMk id="11" creationId="{73DB341D-87A9-175F-37A3-30F1F0A604BB}"/>
          </ac:spMkLst>
        </pc:spChg>
        <pc:spChg chg="mod modVis">
          <ac:chgData name="Diego Saavedra" userId="95ce65fe04daea0b" providerId="LiveId" clId="{30A3D061-1648-48A6-BDED-FEEC55FF248A}" dt="2025-12-05T02:48:47.430" v="316" actId="33935"/>
          <ac:spMkLst>
            <pc:docMk/>
            <pc:sldMk cId="284421599" sldId="287"/>
            <ac:spMk id="12" creationId="{31334539-9843-E309-E53D-BE70A785B0A7}"/>
          </ac:spMkLst>
        </pc:spChg>
        <pc:spChg chg="mod modVis">
          <ac:chgData name="Diego Saavedra" userId="95ce65fe04daea0b" providerId="LiveId" clId="{30A3D061-1648-48A6-BDED-FEEC55FF248A}" dt="2025-12-05T02:48:47.430" v="316" actId="33935"/>
          <ac:spMkLst>
            <pc:docMk/>
            <pc:sldMk cId="284421599" sldId="287"/>
            <ac:spMk id="15" creationId="{E0BEAC26-7BC1-F610-022C-A04DDB418CC4}"/>
          </ac:spMkLst>
        </pc:spChg>
        <pc:spChg chg="mod modVis">
          <ac:chgData name="Diego Saavedra" userId="95ce65fe04daea0b" providerId="LiveId" clId="{30A3D061-1648-48A6-BDED-FEEC55FF248A}" dt="2025-12-08T19:36:10.976" v="1162" actId="962"/>
          <ac:spMkLst>
            <pc:docMk/>
            <pc:sldMk cId="284421599" sldId="287"/>
            <ac:spMk id="16" creationId="{8405DEEE-9D4B-2E01-94CB-C4B616F32ABA}"/>
          </ac:spMkLst>
        </pc:spChg>
        <pc:picChg chg="mod modVis">
          <ac:chgData name="Diego Saavedra" userId="95ce65fe04daea0b" providerId="LiveId" clId="{30A3D061-1648-48A6-BDED-FEEC55FF248A}" dt="2025-12-05T02:48:45.132" v="315" actId="171"/>
          <ac:picMkLst>
            <pc:docMk/>
            <pc:sldMk cId="284421599" sldId="287"/>
            <ac:picMk id="24578" creationId="{414B5265-BC7C-C794-DA99-2636D412DDDB}"/>
          </ac:picMkLst>
        </pc:picChg>
        <pc:picChg chg="mod modVis">
          <ac:chgData name="Diego Saavedra" userId="95ce65fe04daea0b" providerId="LiveId" clId="{30A3D061-1648-48A6-BDED-FEEC55FF248A}" dt="2025-12-05T02:48:38.548" v="313" actId="14430"/>
          <ac:picMkLst>
            <pc:docMk/>
            <pc:sldMk cId="284421599" sldId="287"/>
            <ac:picMk id="24580" creationId="{B7F5C286-1B7C-F0C3-3B0E-3827FCC93DFE}"/>
          </ac:picMkLst>
        </pc:picChg>
        <pc:picChg chg="mod modVis">
          <ac:chgData name="Diego Saavedra" userId="95ce65fe04daea0b" providerId="LiveId" clId="{30A3D061-1648-48A6-BDED-FEEC55FF248A}" dt="2025-12-05T02:48:40.723" v="314" actId="14430"/>
          <ac:picMkLst>
            <pc:docMk/>
            <pc:sldMk cId="284421599" sldId="287"/>
            <ac:picMk id="24582" creationId="{C049D781-0658-42CD-BAE1-D02849AE7016}"/>
          </ac:picMkLst>
        </pc:picChg>
        <pc:picChg chg="mod modVis">
          <ac:chgData name="Diego Saavedra" userId="95ce65fe04daea0b" providerId="LiveId" clId="{30A3D061-1648-48A6-BDED-FEEC55FF248A}" dt="2025-12-05T02:48:25.961" v="308" actId="14430"/>
          <ac:picMkLst>
            <pc:docMk/>
            <pc:sldMk cId="284421599" sldId="287"/>
            <ac:picMk id="24588" creationId="{DACF2E2D-C852-99DA-9B35-AEC0DAB6EF25}"/>
          </ac:picMkLst>
        </pc:picChg>
        <pc:picChg chg="mod modVis">
          <ac:chgData name="Diego Saavedra" userId="95ce65fe04daea0b" providerId="LiveId" clId="{30A3D061-1648-48A6-BDED-FEEC55FF248A}" dt="2025-12-05T02:48:24.866" v="306" actId="14430"/>
          <ac:picMkLst>
            <pc:docMk/>
            <pc:sldMk cId="284421599" sldId="287"/>
            <ac:picMk id="24590" creationId="{D49958A7-3C53-3367-E857-739A10179D70}"/>
          </ac:picMkLst>
        </pc:picChg>
        <pc:picChg chg="mod modVis">
          <ac:chgData name="Diego Saavedra" userId="95ce65fe04daea0b" providerId="LiveId" clId="{30A3D061-1648-48A6-BDED-FEEC55FF248A}" dt="2025-12-05T02:48:23.570" v="304" actId="14430"/>
          <ac:picMkLst>
            <pc:docMk/>
            <pc:sldMk cId="284421599" sldId="287"/>
            <ac:picMk id="24592" creationId="{F21CAB52-DC93-91ED-19E0-DE40987BC4B5}"/>
          </ac:picMkLst>
        </pc:picChg>
        <pc:picChg chg="mod modVis">
          <ac:chgData name="Diego Saavedra" userId="95ce65fe04daea0b" providerId="LiveId" clId="{30A3D061-1648-48A6-BDED-FEEC55FF248A}" dt="2025-12-05T02:49:26.871" v="321" actId="1038"/>
          <ac:picMkLst>
            <pc:docMk/>
            <pc:sldMk cId="284421599" sldId="287"/>
            <ac:picMk id="24594" creationId="{79C2E30C-AA98-98AF-F0FC-80E62A3ED553}"/>
          </ac:picMkLst>
        </pc:picChg>
        <pc:picChg chg="mod modVis">
          <ac:chgData name="Diego Saavedra" userId="95ce65fe04daea0b" providerId="LiveId" clId="{30A3D061-1648-48A6-BDED-FEEC55FF248A}" dt="2025-12-05T02:49:29.580" v="332" actId="1038"/>
          <ac:picMkLst>
            <pc:docMk/>
            <pc:sldMk cId="284421599" sldId="287"/>
            <ac:picMk id="24596" creationId="{4D22FB7C-968D-5697-F1FA-2E12FE8A9E00}"/>
          </ac:picMkLst>
        </pc:picChg>
      </pc:sldChg>
      <pc:sldChg chg="addAnim delAnim modNotesTx">
        <pc:chgData name="Diego Saavedra" userId="95ce65fe04daea0b" providerId="LiveId" clId="{30A3D061-1648-48A6-BDED-FEEC55FF248A}" dt="2025-12-13T16:29:23.589" v="1181" actId="20577"/>
        <pc:sldMkLst>
          <pc:docMk/>
          <pc:sldMk cId="3293589669" sldId="288"/>
        </pc:sldMkLst>
      </pc:sldChg>
      <pc:sldChg chg="modNotesTx">
        <pc:chgData name="Diego Saavedra" userId="95ce65fe04daea0b" providerId="LiveId" clId="{30A3D061-1648-48A6-BDED-FEEC55FF248A}" dt="2025-12-13T16:41:49.935" v="1276" actId="20577"/>
        <pc:sldMkLst>
          <pc:docMk/>
          <pc:sldMk cId="3429112722" sldId="289"/>
        </pc:sldMkLst>
      </pc:sldChg>
      <pc:sldChg chg="modSp mod modNotesTx">
        <pc:chgData name="Diego Saavedra" userId="95ce65fe04daea0b" providerId="LiveId" clId="{30A3D061-1648-48A6-BDED-FEEC55FF248A}" dt="2025-12-13T16:43:53.446" v="1297" actId="20577"/>
        <pc:sldMkLst>
          <pc:docMk/>
          <pc:sldMk cId="283585141" sldId="290"/>
        </pc:sldMkLst>
        <pc:spChg chg="mod">
          <ac:chgData name="Diego Saavedra" userId="95ce65fe04daea0b" providerId="LiveId" clId="{30A3D061-1648-48A6-BDED-FEEC55FF248A}" dt="2025-12-08T19:37:31.022" v="1165" actId="1035"/>
          <ac:spMkLst>
            <pc:docMk/>
            <pc:sldMk cId="283585141" sldId="290"/>
            <ac:spMk id="2" creationId="{818B1CD4-3D8D-E9F1-27E0-40CE79194449}"/>
          </ac:spMkLst>
        </pc:spChg>
        <pc:spChg chg="mod">
          <ac:chgData name="Diego Saavedra" userId="95ce65fe04daea0b" providerId="LiveId" clId="{30A3D061-1648-48A6-BDED-FEEC55FF248A}" dt="2025-12-08T19:37:52.547" v="1166" actId="113"/>
          <ac:spMkLst>
            <pc:docMk/>
            <pc:sldMk cId="283585141" sldId="290"/>
            <ac:spMk id="7" creationId="{2899ED9E-32CC-DB2F-DDFF-B4011E87DF0A}"/>
          </ac:spMkLst>
        </pc:spChg>
      </pc:sldChg>
      <pc:sldChg chg="addSp delSp modSp mod modAnim modNotesTx">
        <pc:chgData name="Diego Saavedra" userId="95ce65fe04daea0b" providerId="LiveId" clId="{30A3D061-1648-48A6-BDED-FEEC55FF248A}" dt="2025-12-13T16:45:06.941" v="1433" actId="20577"/>
        <pc:sldMkLst>
          <pc:docMk/>
          <pc:sldMk cId="2341084682" sldId="292"/>
        </pc:sldMkLst>
        <pc:picChg chg="add mod ord">
          <ac:chgData name="Diego Saavedra" userId="95ce65fe04daea0b" providerId="LiveId" clId="{30A3D061-1648-48A6-BDED-FEEC55FF248A}" dt="2025-12-08T17:57:00.767" v="916" actId="14100"/>
          <ac:picMkLst>
            <pc:docMk/>
            <pc:sldMk cId="2341084682" sldId="292"/>
            <ac:picMk id="8" creationId="{DED7E2BF-D79D-84C1-E3EE-1A787987C19A}"/>
          </ac:picMkLst>
        </pc:picChg>
        <pc:picChg chg="mod">
          <ac:chgData name="Diego Saavedra" userId="95ce65fe04daea0b" providerId="LiveId" clId="{30A3D061-1648-48A6-BDED-FEEC55FF248A}" dt="2025-12-08T17:58:12.878" v="962" actId="1038"/>
          <ac:picMkLst>
            <pc:docMk/>
            <pc:sldMk cId="2341084682" sldId="292"/>
            <ac:picMk id="29698" creationId="{C4D7ABA9-4994-93AD-51DC-FDB8442E2DAF}"/>
          </ac:picMkLst>
        </pc:picChg>
      </pc:sldChg>
    </pc:docChg>
  </pc:docChgLst>
  <pc:docChgLst>
    <pc:chgData name="Usuario invitado" providerId="Windows Live" clId="Web-{9BAE0326-B018-3DB5-D5BE-BCCF1C00D999}"/>
    <pc:docChg chg="modSld">
      <pc:chgData name="Usuario invitado" userId="" providerId="Windows Live" clId="Web-{9BAE0326-B018-3DB5-D5BE-BCCF1C00D999}" dt="2025-11-29T17:30:36.887" v="8"/>
      <pc:docMkLst>
        <pc:docMk/>
      </pc:docMkLst>
      <pc:sldChg chg="modSp">
        <pc:chgData name="Usuario invitado" userId="" providerId="Windows Live" clId="Web-{9BAE0326-B018-3DB5-D5BE-BCCF1C00D999}" dt="2025-11-29T15:55:17.977" v="2" actId="14100"/>
        <pc:sldMkLst>
          <pc:docMk/>
          <pc:sldMk cId="2621320357" sldId="276"/>
        </pc:sldMkLst>
        <pc:spChg chg="mod">
          <ac:chgData name="Usuario invitado" userId="" providerId="Windows Live" clId="Web-{9BAE0326-B018-3DB5-D5BE-BCCF1C00D999}" dt="2025-11-29T15:55:17.977" v="2" actId="14100"/>
          <ac:spMkLst>
            <pc:docMk/>
            <pc:sldMk cId="2621320357" sldId="276"/>
            <ac:spMk id="8" creationId="{1E6CF02D-10AA-3A78-28CA-E3A0168D3876}"/>
          </ac:spMkLst>
        </pc:spChg>
      </pc:sldChg>
      <pc:sldChg chg="addSp delSp modSp">
        <pc:chgData name="Usuario invitado" userId="" providerId="Windows Live" clId="Web-{9BAE0326-B018-3DB5-D5BE-BCCF1C00D999}" dt="2025-11-29T17:30:36.887" v="8"/>
        <pc:sldMkLst>
          <pc:docMk/>
          <pc:sldMk cId="1277277044" sldId="277"/>
        </pc:sldMkLst>
        <pc:picChg chg="add mod">
          <ac:chgData name="Usuario invitado" userId="" providerId="Windows Live" clId="Web-{9BAE0326-B018-3DB5-D5BE-BCCF1C00D999}" dt="2025-11-29T17:30:36.887" v="8"/>
          <ac:picMkLst>
            <pc:docMk/>
            <pc:sldMk cId="1277277044" sldId="277"/>
            <ac:picMk id="10" creationId="{6A2208F8-4C3E-4210-24FD-C98AC64BF9E5}"/>
          </ac:picMkLst>
        </pc:picChg>
      </pc:sldChg>
    </pc:docChg>
  </pc:docChgLst>
</pc:chgInfo>
</file>

<file path=ppt/diagrams/_rels/data3.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rawing3.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1FA1BD-6E21-4D7A-99A3-9CBE6136A09F}" type="doc">
      <dgm:prSet loTypeId="urn:microsoft.com/office/officeart/2005/8/layout/cycle2" loCatId="cycle" qsTypeId="urn:microsoft.com/office/officeart/2005/8/quickstyle/simple4" qsCatId="simple" csTypeId="urn:microsoft.com/office/officeart/2005/8/colors/accent1_2" csCatId="accent1" phldr="1"/>
      <dgm:spPr/>
      <dgm:t>
        <a:bodyPr/>
        <a:lstStyle/>
        <a:p>
          <a:endParaRPr lang="es-AR"/>
        </a:p>
      </dgm:t>
    </dgm:pt>
    <dgm:pt modelId="{6863FFEF-32B4-499B-82D5-1C474D2533D4}">
      <dgm:prSet phldrT="[Texto]" phldr="0" custT="1"/>
      <dgm:spPr/>
      <dgm:t>
        <a:bodyPr/>
        <a:lstStyle/>
        <a:p>
          <a:r>
            <a:rPr lang="es-AR" sz="2400"/>
            <a:t>DISEÑO</a:t>
          </a:r>
          <a:endParaRPr lang="es-AR" sz="3600"/>
        </a:p>
      </dgm:t>
    </dgm:pt>
    <dgm:pt modelId="{F6C11D3E-CFDC-447F-906E-67262D938B98}" type="parTrans" cxnId="{4AA5EAFB-C26D-47EC-8E18-89B3F8FADCD1}">
      <dgm:prSet/>
      <dgm:spPr/>
      <dgm:t>
        <a:bodyPr/>
        <a:lstStyle/>
        <a:p>
          <a:endParaRPr lang="es-AR" sz="2400"/>
        </a:p>
      </dgm:t>
    </dgm:pt>
    <dgm:pt modelId="{69648406-3A67-4FE6-BFFF-EABF5EDD25E2}" type="sibTrans" cxnId="{4AA5EAFB-C26D-47EC-8E18-89B3F8FADCD1}">
      <dgm:prSet custT="1"/>
      <dgm:spPr/>
      <dgm:t>
        <a:bodyPr/>
        <a:lstStyle/>
        <a:p>
          <a:endParaRPr lang="es-AR" sz="2800"/>
        </a:p>
      </dgm:t>
    </dgm:pt>
    <dgm:pt modelId="{72FED61F-4674-4264-BC95-3E9BEECC1E3E}">
      <dgm:prSet phldrT="[Texto]" phldr="0" custT="1"/>
      <dgm:spPr/>
      <dgm:t>
        <a:bodyPr/>
        <a:lstStyle/>
        <a:p>
          <a:r>
            <a:rPr lang="es-AR" sz="2800">
              <a:latin typeface="Calibri"/>
            </a:rPr>
            <a:t>MA</a:t>
          </a:r>
          <a:endParaRPr lang="es-AR" sz="3200"/>
        </a:p>
      </dgm:t>
    </dgm:pt>
    <dgm:pt modelId="{C1C992FE-1A3F-4D13-B6F9-4A2BAA6EA7A6}" type="parTrans" cxnId="{60AFFDA3-F638-411F-B188-367AC076CA2E}">
      <dgm:prSet/>
      <dgm:spPr/>
      <dgm:t>
        <a:bodyPr/>
        <a:lstStyle/>
        <a:p>
          <a:endParaRPr lang="es-AR" sz="2400"/>
        </a:p>
      </dgm:t>
    </dgm:pt>
    <dgm:pt modelId="{1594974A-717A-47C6-A41F-AC5BEEDC3EE3}" type="sibTrans" cxnId="{60AFFDA3-F638-411F-B188-367AC076CA2E}">
      <dgm:prSet custT="1"/>
      <dgm:spPr/>
      <dgm:t>
        <a:bodyPr/>
        <a:lstStyle/>
        <a:p>
          <a:endParaRPr lang="es-AR" sz="2800"/>
        </a:p>
      </dgm:t>
    </dgm:pt>
    <dgm:pt modelId="{5498E8E8-6E99-417E-9AAA-9A3596E5D264}">
      <dgm:prSet phldrT="[Texto]" phldr="0" custT="1"/>
      <dgm:spPr/>
      <dgm:t>
        <a:bodyPr/>
        <a:lstStyle/>
        <a:p>
          <a:r>
            <a:rPr lang="es-AR" sz="2000"/>
            <a:t>PRUEBA DE LA PIEZA</a:t>
          </a:r>
        </a:p>
      </dgm:t>
    </dgm:pt>
    <dgm:pt modelId="{D280C168-F31C-42FA-BB6D-FD5EFB97ADAD}" type="parTrans" cxnId="{69C52302-D00B-4D72-AA31-B647DF539ABA}">
      <dgm:prSet/>
      <dgm:spPr/>
      <dgm:t>
        <a:bodyPr/>
        <a:lstStyle/>
        <a:p>
          <a:endParaRPr lang="es-AR" sz="2400"/>
        </a:p>
      </dgm:t>
    </dgm:pt>
    <dgm:pt modelId="{031FC1EA-C8CE-4245-96A8-65ED3563A823}" type="sibTrans" cxnId="{69C52302-D00B-4D72-AA31-B647DF539ABA}">
      <dgm:prSet custT="1"/>
      <dgm:spPr/>
      <dgm:t>
        <a:bodyPr/>
        <a:lstStyle/>
        <a:p>
          <a:endParaRPr lang="es-AR" sz="2800"/>
        </a:p>
      </dgm:t>
    </dgm:pt>
    <dgm:pt modelId="{AEE340CB-6B20-4949-A9EF-0673C79CB1A1}" type="pres">
      <dgm:prSet presAssocID="{901FA1BD-6E21-4D7A-99A3-9CBE6136A09F}" presName="cycle" presStyleCnt="0">
        <dgm:presLayoutVars>
          <dgm:dir/>
          <dgm:resizeHandles val="exact"/>
        </dgm:presLayoutVars>
      </dgm:prSet>
      <dgm:spPr/>
    </dgm:pt>
    <dgm:pt modelId="{45A05F6D-3881-4ED7-AE60-1BEBD06A67DA}" type="pres">
      <dgm:prSet presAssocID="{6863FFEF-32B4-499B-82D5-1C474D2533D4}" presName="node" presStyleLbl="node1" presStyleIdx="0" presStyleCnt="3">
        <dgm:presLayoutVars>
          <dgm:bulletEnabled val="1"/>
        </dgm:presLayoutVars>
      </dgm:prSet>
      <dgm:spPr/>
    </dgm:pt>
    <dgm:pt modelId="{5A73B58C-433F-4301-935D-77A927F82702}" type="pres">
      <dgm:prSet presAssocID="{69648406-3A67-4FE6-BFFF-EABF5EDD25E2}" presName="sibTrans" presStyleLbl="sibTrans2D1" presStyleIdx="0" presStyleCnt="3"/>
      <dgm:spPr/>
    </dgm:pt>
    <dgm:pt modelId="{FCC67C9B-36E0-4C54-9760-F927DA73A52E}" type="pres">
      <dgm:prSet presAssocID="{69648406-3A67-4FE6-BFFF-EABF5EDD25E2}" presName="connectorText" presStyleLbl="sibTrans2D1" presStyleIdx="0" presStyleCnt="3"/>
      <dgm:spPr/>
    </dgm:pt>
    <dgm:pt modelId="{D3192852-27CC-40CF-8F58-9EA879E86279}" type="pres">
      <dgm:prSet presAssocID="{72FED61F-4674-4264-BC95-3E9BEECC1E3E}" presName="node" presStyleLbl="node1" presStyleIdx="1" presStyleCnt="3">
        <dgm:presLayoutVars>
          <dgm:bulletEnabled val="1"/>
        </dgm:presLayoutVars>
      </dgm:prSet>
      <dgm:spPr/>
    </dgm:pt>
    <dgm:pt modelId="{E080D3AA-71F4-454E-929A-7BFC2751E5F1}" type="pres">
      <dgm:prSet presAssocID="{1594974A-717A-47C6-A41F-AC5BEEDC3EE3}" presName="sibTrans" presStyleLbl="sibTrans2D1" presStyleIdx="1" presStyleCnt="3"/>
      <dgm:spPr/>
    </dgm:pt>
    <dgm:pt modelId="{4D5C1A8E-E47A-4229-8FA8-4AC8555BC95F}" type="pres">
      <dgm:prSet presAssocID="{1594974A-717A-47C6-A41F-AC5BEEDC3EE3}" presName="connectorText" presStyleLbl="sibTrans2D1" presStyleIdx="1" presStyleCnt="3"/>
      <dgm:spPr/>
    </dgm:pt>
    <dgm:pt modelId="{BA685B1C-08F5-43C3-84DD-3D5A2D470A35}" type="pres">
      <dgm:prSet presAssocID="{5498E8E8-6E99-417E-9AAA-9A3596E5D264}" presName="node" presStyleLbl="node1" presStyleIdx="2" presStyleCnt="3">
        <dgm:presLayoutVars>
          <dgm:bulletEnabled val="1"/>
        </dgm:presLayoutVars>
      </dgm:prSet>
      <dgm:spPr/>
    </dgm:pt>
    <dgm:pt modelId="{6AA340C7-6803-4D17-93EC-BBE5435D3773}" type="pres">
      <dgm:prSet presAssocID="{031FC1EA-C8CE-4245-96A8-65ED3563A823}" presName="sibTrans" presStyleLbl="sibTrans2D1" presStyleIdx="2" presStyleCnt="3"/>
      <dgm:spPr/>
    </dgm:pt>
    <dgm:pt modelId="{48C0A710-FB9D-470A-9658-0BAEF5B5B1AA}" type="pres">
      <dgm:prSet presAssocID="{031FC1EA-C8CE-4245-96A8-65ED3563A823}" presName="connectorText" presStyleLbl="sibTrans2D1" presStyleIdx="2" presStyleCnt="3"/>
      <dgm:spPr/>
    </dgm:pt>
  </dgm:ptLst>
  <dgm:cxnLst>
    <dgm:cxn modelId="{69C52302-D00B-4D72-AA31-B647DF539ABA}" srcId="{901FA1BD-6E21-4D7A-99A3-9CBE6136A09F}" destId="{5498E8E8-6E99-417E-9AAA-9A3596E5D264}" srcOrd="2" destOrd="0" parTransId="{D280C168-F31C-42FA-BB6D-FD5EFB97ADAD}" sibTransId="{031FC1EA-C8CE-4245-96A8-65ED3563A823}"/>
    <dgm:cxn modelId="{034D4509-A458-4228-8552-C5B8B9209A4E}" type="presOf" srcId="{69648406-3A67-4FE6-BFFF-EABF5EDD25E2}" destId="{FCC67C9B-36E0-4C54-9760-F927DA73A52E}" srcOrd="1" destOrd="0" presId="urn:microsoft.com/office/officeart/2005/8/layout/cycle2"/>
    <dgm:cxn modelId="{4037B71F-8916-470F-BD3A-B37E3FB4179D}" type="presOf" srcId="{901FA1BD-6E21-4D7A-99A3-9CBE6136A09F}" destId="{AEE340CB-6B20-4949-A9EF-0673C79CB1A1}" srcOrd="0" destOrd="0" presId="urn:microsoft.com/office/officeart/2005/8/layout/cycle2"/>
    <dgm:cxn modelId="{F91F7E39-E641-496C-A989-C9219F3CC0F4}" type="presOf" srcId="{031FC1EA-C8CE-4245-96A8-65ED3563A823}" destId="{6AA340C7-6803-4D17-93EC-BBE5435D3773}" srcOrd="0" destOrd="0" presId="urn:microsoft.com/office/officeart/2005/8/layout/cycle2"/>
    <dgm:cxn modelId="{E3E97D71-4DFF-48D1-957E-6FADAC0EB04A}" type="presOf" srcId="{69648406-3A67-4FE6-BFFF-EABF5EDD25E2}" destId="{5A73B58C-433F-4301-935D-77A927F82702}" srcOrd="0" destOrd="0" presId="urn:microsoft.com/office/officeart/2005/8/layout/cycle2"/>
    <dgm:cxn modelId="{60AFFDA3-F638-411F-B188-367AC076CA2E}" srcId="{901FA1BD-6E21-4D7A-99A3-9CBE6136A09F}" destId="{72FED61F-4674-4264-BC95-3E9BEECC1E3E}" srcOrd="1" destOrd="0" parTransId="{C1C992FE-1A3F-4D13-B6F9-4A2BAA6EA7A6}" sibTransId="{1594974A-717A-47C6-A41F-AC5BEEDC3EE3}"/>
    <dgm:cxn modelId="{9AFEC3AA-082F-4464-AB1A-4A279555D133}" type="presOf" srcId="{031FC1EA-C8CE-4245-96A8-65ED3563A823}" destId="{48C0A710-FB9D-470A-9658-0BAEF5B5B1AA}" srcOrd="1" destOrd="0" presId="urn:microsoft.com/office/officeart/2005/8/layout/cycle2"/>
    <dgm:cxn modelId="{F92DA1AB-D261-4066-A91A-AC60B0A2F7E4}" type="presOf" srcId="{1594974A-717A-47C6-A41F-AC5BEEDC3EE3}" destId="{E080D3AA-71F4-454E-929A-7BFC2751E5F1}" srcOrd="0" destOrd="0" presId="urn:microsoft.com/office/officeart/2005/8/layout/cycle2"/>
    <dgm:cxn modelId="{320910C1-C9AF-456B-A6CF-956A03C28878}" type="presOf" srcId="{5498E8E8-6E99-417E-9AAA-9A3596E5D264}" destId="{BA685B1C-08F5-43C3-84DD-3D5A2D470A35}" srcOrd="0" destOrd="0" presId="urn:microsoft.com/office/officeart/2005/8/layout/cycle2"/>
    <dgm:cxn modelId="{C3CD87DE-3EDF-4AC5-BE66-9E96668B08ED}" type="presOf" srcId="{1594974A-717A-47C6-A41F-AC5BEEDC3EE3}" destId="{4D5C1A8E-E47A-4229-8FA8-4AC8555BC95F}" srcOrd="1" destOrd="0" presId="urn:microsoft.com/office/officeart/2005/8/layout/cycle2"/>
    <dgm:cxn modelId="{16FECDE3-373D-4EE7-A65E-48C940B9D304}" type="presOf" srcId="{72FED61F-4674-4264-BC95-3E9BEECC1E3E}" destId="{D3192852-27CC-40CF-8F58-9EA879E86279}" srcOrd="0" destOrd="0" presId="urn:microsoft.com/office/officeart/2005/8/layout/cycle2"/>
    <dgm:cxn modelId="{B2CAE2F4-A8F8-42B6-99B8-A781C3B91A3A}" type="presOf" srcId="{6863FFEF-32B4-499B-82D5-1C474D2533D4}" destId="{45A05F6D-3881-4ED7-AE60-1BEBD06A67DA}" srcOrd="0" destOrd="0" presId="urn:microsoft.com/office/officeart/2005/8/layout/cycle2"/>
    <dgm:cxn modelId="{4AA5EAFB-C26D-47EC-8E18-89B3F8FADCD1}" srcId="{901FA1BD-6E21-4D7A-99A3-9CBE6136A09F}" destId="{6863FFEF-32B4-499B-82D5-1C474D2533D4}" srcOrd="0" destOrd="0" parTransId="{F6C11D3E-CFDC-447F-906E-67262D938B98}" sibTransId="{69648406-3A67-4FE6-BFFF-EABF5EDD25E2}"/>
    <dgm:cxn modelId="{5D338291-C7F1-4B7A-B382-883137C50BA9}" type="presParOf" srcId="{AEE340CB-6B20-4949-A9EF-0673C79CB1A1}" destId="{45A05F6D-3881-4ED7-AE60-1BEBD06A67DA}" srcOrd="0" destOrd="0" presId="urn:microsoft.com/office/officeart/2005/8/layout/cycle2"/>
    <dgm:cxn modelId="{F8A58D60-4593-4B95-B0ED-8039CFDE3FB5}" type="presParOf" srcId="{AEE340CB-6B20-4949-A9EF-0673C79CB1A1}" destId="{5A73B58C-433F-4301-935D-77A927F82702}" srcOrd="1" destOrd="0" presId="urn:microsoft.com/office/officeart/2005/8/layout/cycle2"/>
    <dgm:cxn modelId="{0B0B22B2-9620-41ED-ABB5-711BF1A9F773}" type="presParOf" srcId="{5A73B58C-433F-4301-935D-77A927F82702}" destId="{FCC67C9B-36E0-4C54-9760-F927DA73A52E}" srcOrd="0" destOrd="0" presId="urn:microsoft.com/office/officeart/2005/8/layout/cycle2"/>
    <dgm:cxn modelId="{BE1CCD45-6107-4628-B320-5C341A4101CA}" type="presParOf" srcId="{AEE340CB-6B20-4949-A9EF-0673C79CB1A1}" destId="{D3192852-27CC-40CF-8F58-9EA879E86279}" srcOrd="2" destOrd="0" presId="urn:microsoft.com/office/officeart/2005/8/layout/cycle2"/>
    <dgm:cxn modelId="{DDA08062-3858-49E3-9388-1BE9871BE98A}" type="presParOf" srcId="{AEE340CB-6B20-4949-A9EF-0673C79CB1A1}" destId="{E080D3AA-71F4-454E-929A-7BFC2751E5F1}" srcOrd="3" destOrd="0" presId="urn:microsoft.com/office/officeart/2005/8/layout/cycle2"/>
    <dgm:cxn modelId="{556BBC55-BBCC-4423-9137-957B8C06B4B9}" type="presParOf" srcId="{E080D3AA-71F4-454E-929A-7BFC2751E5F1}" destId="{4D5C1A8E-E47A-4229-8FA8-4AC8555BC95F}" srcOrd="0" destOrd="0" presId="urn:microsoft.com/office/officeart/2005/8/layout/cycle2"/>
    <dgm:cxn modelId="{E8636EC6-EF75-404E-B459-E7084CE992F4}" type="presParOf" srcId="{AEE340CB-6B20-4949-A9EF-0673C79CB1A1}" destId="{BA685B1C-08F5-43C3-84DD-3D5A2D470A35}" srcOrd="4" destOrd="0" presId="urn:microsoft.com/office/officeart/2005/8/layout/cycle2"/>
    <dgm:cxn modelId="{E174C85C-3936-4F89-8392-141FE0BE9D19}" type="presParOf" srcId="{AEE340CB-6B20-4949-A9EF-0673C79CB1A1}" destId="{6AA340C7-6803-4D17-93EC-BBE5435D3773}" srcOrd="5" destOrd="0" presId="urn:microsoft.com/office/officeart/2005/8/layout/cycle2"/>
    <dgm:cxn modelId="{F6F3A06A-EB4D-4291-95E7-E0F69D123880}" type="presParOf" srcId="{6AA340C7-6803-4D17-93EC-BBE5435D3773}" destId="{48C0A710-FB9D-470A-9658-0BAEF5B5B1AA}"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1FA1BD-6E21-4D7A-99A3-9CBE6136A09F}" type="doc">
      <dgm:prSet loTypeId="urn:microsoft.com/office/officeart/2005/8/layout/cycle2" loCatId="cycle" qsTypeId="urn:microsoft.com/office/officeart/2005/8/quickstyle/simple4" qsCatId="simple" csTypeId="urn:microsoft.com/office/officeart/2005/8/colors/accent1_2" csCatId="accent1" phldr="1"/>
      <dgm:spPr/>
      <dgm:t>
        <a:bodyPr/>
        <a:lstStyle/>
        <a:p>
          <a:endParaRPr lang="es-AR"/>
        </a:p>
      </dgm:t>
    </dgm:pt>
    <dgm:pt modelId="{6863FFEF-32B4-499B-82D5-1C474D2533D4}">
      <dgm:prSet phldrT="[Texto]" phldr="0" custT="1"/>
      <dgm:spPr/>
      <dgm:t>
        <a:bodyPr/>
        <a:lstStyle/>
        <a:p>
          <a:r>
            <a:rPr lang="es-AR" sz="2800"/>
            <a:t>DISEÑO</a:t>
          </a:r>
        </a:p>
      </dgm:t>
    </dgm:pt>
    <dgm:pt modelId="{F6C11D3E-CFDC-447F-906E-67262D938B98}" type="parTrans" cxnId="{4AA5EAFB-C26D-47EC-8E18-89B3F8FADCD1}">
      <dgm:prSet/>
      <dgm:spPr/>
      <dgm:t>
        <a:bodyPr/>
        <a:lstStyle/>
        <a:p>
          <a:endParaRPr lang="es-AR" sz="2400"/>
        </a:p>
      </dgm:t>
    </dgm:pt>
    <dgm:pt modelId="{69648406-3A67-4FE6-BFFF-EABF5EDD25E2}" type="sibTrans" cxnId="{4AA5EAFB-C26D-47EC-8E18-89B3F8FADCD1}">
      <dgm:prSet custT="1"/>
      <dgm:spPr/>
      <dgm:t>
        <a:bodyPr/>
        <a:lstStyle/>
        <a:p>
          <a:endParaRPr lang="es-AR" sz="2800"/>
        </a:p>
      </dgm:t>
    </dgm:pt>
    <dgm:pt modelId="{5498E8E8-6E99-417E-9AAA-9A3596E5D264}">
      <dgm:prSet phldrT="[Texto]" phldr="0" custT="1"/>
      <dgm:spPr/>
      <dgm:t>
        <a:bodyPr/>
        <a:lstStyle/>
        <a:p>
          <a:r>
            <a:rPr lang="es-AR" sz="2000"/>
            <a:t>PRUEBA DE LA PIEZA</a:t>
          </a:r>
        </a:p>
      </dgm:t>
    </dgm:pt>
    <dgm:pt modelId="{D280C168-F31C-42FA-BB6D-FD5EFB97ADAD}" type="parTrans" cxnId="{7D4F1D60-3E98-4AC3-8FA9-C780BB2BB05C}">
      <dgm:prSet/>
      <dgm:spPr/>
      <dgm:t>
        <a:bodyPr/>
        <a:lstStyle/>
        <a:p>
          <a:endParaRPr lang="es-AR" sz="2400"/>
        </a:p>
      </dgm:t>
    </dgm:pt>
    <dgm:pt modelId="{031FC1EA-C8CE-4245-96A8-65ED3563A823}" type="sibTrans" cxnId="{7D4F1D60-3E98-4AC3-8FA9-C780BB2BB05C}">
      <dgm:prSet custT="1"/>
      <dgm:spPr/>
      <dgm:t>
        <a:bodyPr/>
        <a:lstStyle/>
        <a:p>
          <a:endParaRPr lang="es-AR" sz="2800"/>
        </a:p>
      </dgm:t>
    </dgm:pt>
    <dgm:pt modelId="{AEE340CB-6B20-4949-A9EF-0673C79CB1A1}" type="pres">
      <dgm:prSet presAssocID="{901FA1BD-6E21-4D7A-99A3-9CBE6136A09F}" presName="cycle" presStyleCnt="0">
        <dgm:presLayoutVars>
          <dgm:dir/>
          <dgm:resizeHandles val="exact"/>
        </dgm:presLayoutVars>
      </dgm:prSet>
      <dgm:spPr/>
    </dgm:pt>
    <dgm:pt modelId="{45A05F6D-3881-4ED7-AE60-1BEBD06A67DA}" type="pres">
      <dgm:prSet presAssocID="{6863FFEF-32B4-499B-82D5-1C474D2533D4}" presName="node" presStyleLbl="node1" presStyleIdx="0" presStyleCnt="2">
        <dgm:presLayoutVars>
          <dgm:bulletEnabled val="1"/>
        </dgm:presLayoutVars>
      </dgm:prSet>
      <dgm:spPr/>
    </dgm:pt>
    <dgm:pt modelId="{5A73B58C-433F-4301-935D-77A927F82702}" type="pres">
      <dgm:prSet presAssocID="{69648406-3A67-4FE6-BFFF-EABF5EDD25E2}" presName="sibTrans" presStyleLbl="sibTrans2D1" presStyleIdx="0" presStyleCnt="2" custScaleX="89185" custScaleY="71604" custLinFactNeighborX="6479" custLinFactNeighborY="71789"/>
      <dgm:spPr/>
    </dgm:pt>
    <dgm:pt modelId="{FCC67C9B-36E0-4C54-9760-F927DA73A52E}" type="pres">
      <dgm:prSet presAssocID="{69648406-3A67-4FE6-BFFF-EABF5EDD25E2}" presName="connectorText" presStyleLbl="sibTrans2D1" presStyleIdx="0" presStyleCnt="2"/>
      <dgm:spPr/>
    </dgm:pt>
    <dgm:pt modelId="{BA685B1C-08F5-43C3-84DD-3D5A2D470A35}" type="pres">
      <dgm:prSet presAssocID="{5498E8E8-6E99-417E-9AAA-9A3596E5D264}" presName="node" presStyleLbl="node1" presStyleIdx="1" presStyleCnt="2">
        <dgm:presLayoutVars>
          <dgm:bulletEnabled val="1"/>
        </dgm:presLayoutVars>
      </dgm:prSet>
      <dgm:spPr/>
    </dgm:pt>
    <dgm:pt modelId="{6AA340C7-6803-4D17-93EC-BBE5435D3773}" type="pres">
      <dgm:prSet presAssocID="{031FC1EA-C8CE-4245-96A8-65ED3563A823}" presName="sibTrans" presStyleLbl="sibTrans2D1" presStyleIdx="1" presStyleCnt="2" custScaleX="89185" custScaleY="71604" custLinFactNeighborX="-3951" custLinFactNeighborY="-76006"/>
      <dgm:spPr/>
    </dgm:pt>
    <dgm:pt modelId="{48C0A710-FB9D-470A-9658-0BAEF5B5B1AA}" type="pres">
      <dgm:prSet presAssocID="{031FC1EA-C8CE-4245-96A8-65ED3563A823}" presName="connectorText" presStyleLbl="sibTrans2D1" presStyleIdx="1" presStyleCnt="2"/>
      <dgm:spPr/>
    </dgm:pt>
  </dgm:ptLst>
  <dgm:cxnLst>
    <dgm:cxn modelId="{4037B71F-8916-470F-BD3A-B37E3FB4179D}" type="presOf" srcId="{901FA1BD-6E21-4D7A-99A3-9CBE6136A09F}" destId="{AEE340CB-6B20-4949-A9EF-0673C79CB1A1}" srcOrd="0" destOrd="0" presId="urn:microsoft.com/office/officeart/2005/8/layout/cycle2"/>
    <dgm:cxn modelId="{7D4F1D60-3E98-4AC3-8FA9-C780BB2BB05C}" srcId="{901FA1BD-6E21-4D7A-99A3-9CBE6136A09F}" destId="{5498E8E8-6E99-417E-9AAA-9A3596E5D264}" srcOrd="1" destOrd="0" parTransId="{D280C168-F31C-42FA-BB6D-FD5EFB97ADAD}" sibTransId="{031FC1EA-C8CE-4245-96A8-65ED3563A823}"/>
    <dgm:cxn modelId="{3C5CCBB0-52C5-4876-A90D-BDE1A648E1AE}" type="presOf" srcId="{031FC1EA-C8CE-4245-96A8-65ED3563A823}" destId="{48C0A710-FB9D-470A-9658-0BAEF5B5B1AA}" srcOrd="1" destOrd="0" presId="urn:microsoft.com/office/officeart/2005/8/layout/cycle2"/>
    <dgm:cxn modelId="{AB6FFEC2-C2AA-40FA-A742-EE5F97431B6E}" type="presOf" srcId="{031FC1EA-C8CE-4245-96A8-65ED3563A823}" destId="{6AA340C7-6803-4D17-93EC-BBE5435D3773}" srcOrd="0" destOrd="0" presId="urn:microsoft.com/office/officeart/2005/8/layout/cycle2"/>
    <dgm:cxn modelId="{9BA162E4-7CBD-4ADA-918F-F873302D9AD9}" type="presOf" srcId="{5498E8E8-6E99-417E-9AAA-9A3596E5D264}" destId="{BA685B1C-08F5-43C3-84DD-3D5A2D470A35}" srcOrd="0" destOrd="0" presId="urn:microsoft.com/office/officeart/2005/8/layout/cycle2"/>
    <dgm:cxn modelId="{B2CAE2F4-A8F8-42B6-99B8-A781C3B91A3A}" type="presOf" srcId="{6863FFEF-32B4-499B-82D5-1C474D2533D4}" destId="{45A05F6D-3881-4ED7-AE60-1BEBD06A67DA}" srcOrd="0" destOrd="0" presId="urn:microsoft.com/office/officeart/2005/8/layout/cycle2"/>
    <dgm:cxn modelId="{D530D0F7-FEE6-4827-9DBF-B9FA59B5F472}" type="presOf" srcId="{69648406-3A67-4FE6-BFFF-EABF5EDD25E2}" destId="{FCC67C9B-36E0-4C54-9760-F927DA73A52E}" srcOrd="1" destOrd="0" presId="urn:microsoft.com/office/officeart/2005/8/layout/cycle2"/>
    <dgm:cxn modelId="{4AA5EAFB-C26D-47EC-8E18-89B3F8FADCD1}" srcId="{901FA1BD-6E21-4D7A-99A3-9CBE6136A09F}" destId="{6863FFEF-32B4-499B-82D5-1C474D2533D4}" srcOrd="0" destOrd="0" parTransId="{F6C11D3E-CFDC-447F-906E-67262D938B98}" sibTransId="{69648406-3A67-4FE6-BFFF-EABF5EDD25E2}"/>
    <dgm:cxn modelId="{93FDADFD-FD8E-492C-A529-39B1A8B50A0E}" type="presOf" srcId="{69648406-3A67-4FE6-BFFF-EABF5EDD25E2}" destId="{5A73B58C-433F-4301-935D-77A927F82702}" srcOrd="0" destOrd="0" presId="urn:microsoft.com/office/officeart/2005/8/layout/cycle2"/>
    <dgm:cxn modelId="{5D338291-C7F1-4B7A-B382-883137C50BA9}" type="presParOf" srcId="{AEE340CB-6B20-4949-A9EF-0673C79CB1A1}" destId="{45A05F6D-3881-4ED7-AE60-1BEBD06A67DA}" srcOrd="0" destOrd="0" presId="urn:microsoft.com/office/officeart/2005/8/layout/cycle2"/>
    <dgm:cxn modelId="{3BA454EE-F6D8-48A2-AF80-2C9731DA895D}" type="presParOf" srcId="{AEE340CB-6B20-4949-A9EF-0673C79CB1A1}" destId="{5A73B58C-433F-4301-935D-77A927F82702}" srcOrd="1" destOrd="0" presId="urn:microsoft.com/office/officeart/2005/8/layout/cycle2"/>
    <dgm:cxn modelId="{5D604AC0-AE58-47DD-9E3E-23E4DB1CA30A}" type="presParOf" srcId="{5A73B58C-433F-4301-935D-77A927F82702}" destId="{FCC67C9B-36E0-4C54-9760-F927DA73A52E}" srcOrd="0" destOrd="0" presId="urn:microsoft.com/office/officeart/2005/8/layout/cycle2"/>
    <dgm:cxn modelId="{D336E3C7-1B5C-4225-A4C3-0B48E27C959B}" type="presParOf" srcId="{AEE340CB-6B20-4949-A9EF-0673C79CB1A1}" destId="{BA685B1C-08F5-43C3-84DD-3D5A2D470A35}" srcOrd="2" destOrd="0" presId="urn:microsoft.com/office/officeart/2005/8/layout/cycle2"/>
    <dgm:cxn modelId="{EA2B008D-8685-49CE-AAA4-82BF39788DF9}" type="presParOf" srcId="{AEE340CB-6B20-4949-A9EF-0673C79CB1A1}" destId="{6AA340C7-6803-4D17-93EC-BBE5435D3773}" srcOrd="3" destOrd="0" presId="urn:microsoft.com/office/officeart/2005/8/layout/cycle2"/>
    <dgm:cxn modelId="{4D4BBE46-309B-4398-A126-2BA0349C4C0C}" type="presParOf" srcId="{6AA340C7-6803-4D17-93EC-BBE5435D3773}" destId="{48C0A710-FB9D-470A-9658-0BAEF5B5B1AA}" srcOrd="0" destOrd="0" presId="urn:microsoft.com/office/officeart/2005/8/layout/cycle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FC304C-5973-41BA-97C9-233BE62F1F90}" type="doc">
      <dgm:prSet loTypeId="urn:microsoft.com/office/officeart/2008/layout/CircularPictureCallout" loCatId="picture" qsTypeId="urn:microsoft.com/office/officeart/2005/8/quickstyle/simple3" qsCatId="simple" csTypeId="urn:microsoft.com/office/officeart/2005/8/colors/accent1_2" csCatId="accent1" phldr="1"/>
      <dgm:spPr/>
      <dgm:t>
        <a:bodyPr/>
        <a:lstStyle/>
        <a:p>
          <a:endParaRPr lang="es-AR"/>
        </a:p>
      </dgm:t>
    </dgm:pt>
    <dgm:pt modelId="{0D51200E-8110-4D1D-A6D6-2B1D88ADC923}">
      <dgm:prSet custT="1"/>
      <dgm:spPr>
        <a:effectLst/>
      </dgm:spPr>
      <dgm:t>
        <a:bodyPr/>
        <a:lstStyle/>
        <a:p>
          <a:r>
            <a:rPr lang="es-AR" sz="4800" b="0">
              <a:ln>
                <a:noFill/>
              </a:ln>
              <a:solidFill>
                <a:schemeClr val="tx2"/>
              </a:solidFill>
              <a:latin typeface="Anton" pitchFamily="2" charset="0"/>
            </a:rPr>
            <a:t>MI PROPUESTA</a:t>
          </a:r>
        </a:p>
      </dgm:t>
    </dgm:pt>
    <dgm:pt modelId="{1B26FC63-157E-43F5-A230-554B5FC1CC83}" type="parTrans" cxnId="{B906E637-6A83-43E6-8FED-7B5571587A4B}">
      <dgm:prSet/>
      <dgm:spPr/>
      <dgm:t>
        <a:bodyPr/>
        <a:lstStyle/>
        <a:p>
          <a:endParaRPr lang="es-AR"/>
        </a:p>
      </dgm:t>
    </dgm:pt>
    <dgm:pt modelId="{09E41D30-4C10-425E-A9A2-2E19E8954B00}" type="sibTrans" cxnId="{B906E637-6A83-43E6-8FED-7B5571587A4B}">
      <dgm:prSet/>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t>
        <a:bodyPr/>
        <a:lstStyle/>
        <a:p>
          <a:endParaRPr lang="es-AR"/>
        </a:p>
      </dgm:t>
      <dgm:extLst>
        <a:ext uri="{E40237B7-FDA0-4F09-8148-C483321AD2D9}">
          <dgm14:cNvPr xmlns:dgm14="http://schemas.microsoft.com/office/drawing/2010/diagram" id="0" name="" descr="Buena idea contorno"/>
        </a:ext>
      </dgm:extLst>
    </dgm:pt>
    <dgm:pt modelId="{128BF631-9461-4C3B-BE9C-AFB43ABE32C4}">
      <dgm:prSet phldrT="[Texto]" phldr="0"/>
      <dgm:spPr/>
      <dgm:t>
        <a:bodyPr/>
        <a:lstStyle/>
        <a:p>
          <a:r>
            <a:rPr lang="es-AR"/>
            <a:t>ASEQUIBLE</a:t>
          </a:r>
        </a:p>
      </dgm:t>
    </dgm:pt>
    <dgm:pt modelId="{C22326EA-F7B7-4844-8F25-2EB869711AA7}" type="parTrans" cxnId="{3AF63B42-E012-4E27-8365-0615C104478A}">
      <dgm:prSet/>
      <dgm:spPr/>
      <dgm:t>
        <a:bodyPr/>
        <a:lstStyle/>
        <a:p>
          <a:endParaRPr lang="es-AR"/>
        </a:p>
      </dgm:t>
    </dgm:pt>
    <dgm:pt modelId="{B864BA7F-033B-402D-AD58-E88D0A24F0C9}" type="sibTrans" cxnId="{3AF63B42-E012-4E27-8365-0615C104478A}">
      <dgm:prSet/>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t>
        <a:bodyPr/>
        <a:lstStyle/>
        <a:p>
          <a:endParaRPr lang="es-AR"/>
        </a:p>
      </dgm:t>
      <dgm:extLst>
        <a:ext uri="{E40237B7-FDA0-4F09-8148-C483321AD2D9}">
          <dgm14:cNvPr xmlns:dgm14="http://schemas.microsoft.com/office/drawing/2010/diagram" id="0" name="" descr="Brindis con relleno sólido"/>
        </a:ext>
      </dgm:extLst>
    </dgm:pt>
    <dgm:pt modelId="{FEBB9782-96DF-4635-B205-B053E3D5B282}">
      <dgm:prSet phldrT="[Texto]" phldr="0"/>
      <dgm:spPr/>
      <dgm:t>
        <a:bodyPr/>
        <a:lstStyle/>
        <a:p>
          <a:r>
            <a:rPr lang="es-AR"/>
            <a:t>VALIDEZ NORMATIVA</a:t>
          </a:r>
        </a:p>
      </dgm:t>
    </dgm:pt>
    <dgm:pt modelId="{D15F4981-B46B-44B3-95BA-06F7D4E797D4}" type="parTrans" cxnId="{F40DE891-09D3-4EF4-BB93-971F643153D5}">
      <dgm:prSet/>
      <dgm:spPr/>
      <dgm:t>
        <a:bodyPr/>
        <a:lstStyle/>
        <a:p>
          <a:endParaRPr lang="es-AR"/>
        </a:p>
      </dgm:t>
    </dgm:pt>
    <dgm:pt modelId="{AC30B05F-A7F6-4B60-966F-6A131B023E17}" type="sibTrans" cxnId="{F40DE891-09D3-4EF4-BB93-971F643153D5}">
      <dgm:prSet/>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t>
        <a:bodyPr/>
        <a:lstStyle/>
        <a:p>
          <a:endParaRPr lang="es-AR"/>
        </a:p>
      </dgm:t>
      <dgm:extLst>
        <a:ext uri="{E40237B7-FDA0-4F09-8148-C483321AD2D9}">
          <dgm14:cNvPr xmlns:dgm14="http://schemas.microsoft.com/office/drawing/2010/diagram" id="0" name="" descr="Marca de insignia con relleno sólido"/>
        </a:ext>
      </dgm:extLst>
    </dgm:pt>
    <dgm:pt modelId="{CBB1BF17-4174-4527-9325-FB9A05234E7D}">
      <dgm:prSet phldrT="[Texto]" phldr="0"/>
      <dgm:spPr/>
      <dgm:t>
        <a:bodyPr/>
        <a:lstStyle/>
        <a:p>
          <a:r>
            <a:rPr lang="es-AR"/>
            <a:t>100% REPLICABE</a:t>
          </a:r>
        </a:p>
      </dgm:t>
    </dgm:pt>
    <dgm:pt modelId="{33B4DAF2-75EC-43A5-B285-62A6D10CC459}" type="parTrans" cxnId="{1640C719-744C-4AA1-A795-C2DFADB7DA6A}">
      <dgm:prSet/>
      <dgm:spPr/>
      <dgm:t>
        <a:bodyPr/>
        <a:lstStyle/>
        <a:p>
          <a:endParaRPr lang="es-AR"/>
        </a:p>
      </dgm:t>
    </dgm:pt>
    <dgm:pt modelId="{C2CD7511-2EE5-4A2F-8A7F-FDC96807F946}" type="sibTrans" cxnId="{1640C719-744C-4AA1-A795-C2DFADB7DA6A}">
      <dgm:prSet/>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t>
        <a:bodyPr/>
        <a:lstStyle/>
        <a:p>
          <a:endParaRPr lang="es-AR"/>
        </a:p>
      </dgm:t>
      <dgm:extLst>
        <a:ext uri="{E40237B7-FDA0-4F09-8148-C483321AD2D9}">
          <dgm14:cNvPr xmlns:dgm14="http://schemas.microsoft.com/office/drawing/2010/diagram" id="0" name="" descr="Flecha circular con relleno sólido"/>
        </a:ext>
      </dgm:extLst>
    </dgm:pt>
    <dgm:pt modelId="{810D9740-7DA7-4549-82D6-5FC8CD54FB6E}" type="pres">
      <dgm:prSet presAssocID="{C1FC304C-5973-41BA-97C9-233BE62F1F90}" presName="Name0" presStyleCnt="0">
        <dgm:presLayoutVars>
          <dgm:chMax val="7"/>
          <dgm:chPref val="7"/>
          <dgm:dir/>
        </dgm:presLayoutVars>
      </dgm:prSet>
      <dgm:spPr/>
    </dgm:pt>
    <dgm:pt modelId="{1912932B-000C-4E5B-B788-BA8B5BAACB41}" type="pres">
      <dgm:prSet presAssocID="{C1FC304C-5973-41BA-97C9-233BE62F1F90}" presName="Name1" presStyleCnt="0"/>
      <dgm:spPr/>
    </dgm:pt>
    <dgm:pt modelId="{5B45D1D7-56FD-4E2B-88C3-C05770D44FCC}" type="pres">
      <dgm:prSet presAssocID="{09E41D30-4C10-425E-A9A2-2E19E8954B00}" presName="picture_1" presStyleCnt="0"/>
      <dgm:spPr/>
    </dgm:pt>
    <dgm:pt modelId="{04485EDC-28E2-49EA-BCAA-E8978AF0AD8C}" type="pres">
      <dgm:prSet presAssocID="{09E41D30-4C10-425E-A9A2-2E19E8954B00}" presName="pictureRepeatNode" presStyleLbl="alignImgPlace1" presStyleIdx="0" presStyleCnt="4"/>
      <dgm:spPr/>
    </dgm:pt>
    <dgm:pt modelId="{85518269-2E40-48D6-BFDF-421745C02329}" type="pres">
      <dgm:prSet presAssocID="{0D51200E-8110-4D1D-A6D6-2B1D88ADC923}" presName="text_1" presStyleLbl="node1" presStyleIdx="0" presStyleCnt="0" custLinFactNeighborX="752" custLinFactNeighborY="65879">
        <dgm:presLayoutVars>
          <dgm:bulletEnabled val="1"/>
        </dgm:presLayoutVars>
      </dgm:prSet>
      <dgm:spPr/>
    </dgm:pt>
    <dgm:pt modelId="{00AABC9E-D030-40E5-A17F-679FFDBAE9D4}" type="pres">
      <dgm:prSet presAssocID="{B864BA7F-033B-402D-AD58-E88D0A24F0C9}" presName="picture_2" presStyleCnt="0"/>
      <dgm:spPr/>
    </dgm:pt>
    <dgm:pt modelId="{9A7DF199-2CBF-4C24-97A0-555F3E7DA798}" type="pres">
      <dgm:prSet presAssocID="{B864BA7F-033B-402D-AD58-E88D0A24F0C9}" presName="pictureRepeatNode" presStyleLbl="alignImgPlace1" presStyleIdx="1" presStyleCnt="4"/>
      <dgm:spPr/>
    </dgm:pt>
    <dgm:pt modelId="{09840FE1-0F9C-42AA-AE09-2027FB344213}" type="pres">
      <dgm:prSet presAssocID="{128BF631-9461-4C3B-BE9C-AFB43ABE32C4}" presName="line_2" presStyleLbl="parChTrans1D1" presStyleIdx="0" presStyleCnt="3" custFlipVert="0" custSzY="45719" custScaleX="57139" custLinFactY="100000" custLinFactNeighborX="3337" custLinFactNeighborY="162688"/>
      <dgm:spPr>
        <a:ln>
          <a:solidFill>
            <a:schemeClr val="bg1"/>
          </a:solidFill>
        </a:ln>
      </dgm:spPr>
    </dgm:pt>
    <dgm:pt modelId="{8133CBF5-A3E5-409C-8DB8-1455FD314984}" type="pres">
      <dgm:prSet presAssocID="{128BF631-9461-4C3B-BE9C-AFB43ABE32C4}" presName="textparent_2" presStyleLbl="node1" presStyleIdx="0" presStyleCnt="0"/>
      <dgm:spPr/>
    </dgm:pt>
    <dgm:pt modelId="{63CED146-46CF-40E6-9AC2-0C1BF5E5D8C8}" type="pres">
      <dgm:prSet presAssocID="{128BF631-9461-4C3B-BE9C-AFB43ABE32C4}" presName="text_2" presStyleLbl="revTx" presStyleIdx="0" presStyleCnt="3">
        <dgm:presLayoutVars>
          <dgm:bulletEnabled val="1"/>
        </dgm:presLayoutVars>
      </dgm:prSet>
      <dgm:spPr/>
    </dgm:pt>
    <dgm:pt modelId="{59238636-FA0E-4510-B8B5-4B8E4A3B6404}" type="pres">
      <dgm:prSet presAssocID="{AC30B05F-A7F6-4B60-966F-6A131B023E17}" presName="picture_3" presStyleCnt="0"/>
      <dgm:spPr/>
    </dgm:pt>
    <dgm:pt modelId="{4D572ECB-72B3-4026-9108-5A19F6EC2B4A}" type="pres">
      <dgm:prSet presAssocID="{AC30B05F-A7F6-4B60-966F-6A131B023E17}" presName="pictureRepeatNode" presStyleLbl="alignImgPlace1" presStyleIdx="2" presStyleCnt="4"/>
      <dgm:spPr/>
    </dgm:pt>
    <dgm:pt modelId="{62B2DCB4-30BD-4303-89E6-75E8A38087E0}" type="pres">
      <dgm:prSet presAssocID="{FEBB9782-96DF-4635-B205-B053E3D5B282}" presName="line_3" presStyleLbl="parChTrans1D1" presStyleIdx="1" presStyleCnt="3" custFlipVert="1" custSzY="45720" custScaleX="36651" custLinFactNeighborX="9918"/>
      <dgm:spPr>
        <a:ln>
          <a:solidFill>
            <a:schemeClr val="bg1"/>
          </a:solidFill>
        </a:ln>
      </dgm:spPr>
    </dgm:pt>
    <dgm:pt modelId="{BAED1CE7-6CC9-4FD0-9DB1-B773E3048D96}" type="pres">
      <dgm:prSet presAssocID="{FEBB9782-96DF-4635-B205-B053E3D5B282}" presName="textparent_3" presStyleLbl="node1" presStyleIdx="0" presStyleCnt="0"/>
      <dgm:spPr/>
    </dgm:pt>
    <dgm:pt modelId="{B29088A7-69C5-44E8-A080-2E7ECBACDE66}" type="pres">
      <dgm:prSet presAssocID="{FEBB9782-96DF-4635-B205-B053E3D5B282}" presName="text_3" presStyleLbl="revTx" presStyleIdx="1" presStyleCnt="3">
        <dgm:presLayoutVars>
          <dgm:bulletEnabled val="1"/>
        </dgm:presLayoutVars>
      </dgm:prSet>
      <dgm:spPr/>
    </dgm:pt>
    <dgm:pt modelId="{CBA3AEED-80D7-4B35-AFE9-7E60EDF9E73E}" type="pres">
      <dgm:prSet presAssocID="{C2CD7511-2EE5-4A2F-8A7F-FDC96807F946}" presName="picture_4" presStyleCnt="0"/>
      <dgm:spPr/>
    </dgm:pt>
    <dgm:pt modelId="{4B694320-29C3-4A0F-8417-DC848143DEAC}" type="pres">
      <dgm:prSet presAssocID="{C2CD7511-2EE5-4A2F-8A7F-FDC96807F946}" presName="pictureRepeatNode" presStyleLbl="alignImgPlace1" presStyleIdx="3" presStyleCnt="4"/>
      <dgm:spPr/>
    </dgm:pt>
    <dgm:pt modelId="{78614094-B027-4206-BDC4-AECBBB09419F}" type="pres">
      <dgm:prSet presAssocID="{CBB1BF17-4174-4527-9325-FB9A05234E7D}" presName="line_4" presStyleLbl="parChTrans1D1" presStyleIdx="2" presStyleCnt="3" custFlipVert="1" custSzY="45720" custScaleX="73282" custLinFactNeighborX="-1252"/>
      <dgm:spPr>
        <a:ln>
          <a:solidFill>
            <a:schemeClr val="bg1"/>
          </a:solidFill>
        </a:ln>
      </dgm:spPr>
    </dgm:pt>
    <dgm:pt modelId="{72B81020-8B11-4E06-8439-945AC30B2090}" type="pres">
      <dgm:prSet presAssocID="{CBB1BF17-4174-4527-9325-FB9A05234E7D}" presName="textparent_4" presStyleLbl="node1" presStyleIdx="0" presStyleCnt="0"/>
      <dgm:spPr/>
    </dgm:pt>
    <dgm:pt modelId="{D7A2D1E5-DA4E-4820-841C-03DD9B83B454}" type="pres">
      <dgm:prSet presAssocID="{CBB1BF17-4174-4527-9325-FB9A05234E7D}" presName="text_4" presStyleLbl="revTx" presStyleIdx="2" presStyleCnt="3">
        <dgm:presLayoutVars>
          <dgm:bulletEnabled val="1"/>
        </dgm:presLayoutVars>
      </dgm:prSet>
      <dgm:spPr/>
    </dgm:pt>
  </dgm:ptLst>
  <dgm:cxnLst>
    <dgm:cxn modelId="{1640C719-744C-4AA1-A795-C2DFADB7DA6A}" srcId="{C1FC304C-5973-41BA-97C9-233BE62F1F90}" destId="{CBB1BF17-4174-4527-9325-FB9A05234E7D}" srcOrd="3" destOrd="0" parTransId="{33B4DAF2-75EC-43A5-B285-62A6D10CC459}" sibTransId="{C2CD7511-2EE5-4A2F-8A7F-FDC96807F946}"/>
    <dgm:cxn modelId="{B906E637-6A83-43E6-8FED-7B5571587A4B}" srcId="{C1FC304C-5973-41BA-97C9-233BE62F1F90}" destId="{0D51200E-8110-4D1D-A6D6-2B1D88ADC923}" srcOrd="0" destOrd="0" parTransId="{1B26FC63-157E-43F5-A230-554B5FC1CC83}" sibTransId="{09E41D30-4C10-425E-A9A2-2E19E8954B00}"/>
    <dgm:cxn modelId="{E2CEF85C-C917-40B1-9346-E114CF7A6ACA}" type="presOf" srcId="{FEBB9782-96DF-4635-B205-B053E3D5B282}" destId="{B29088A7-69C5-44E8-A080-2E7ECBACDE66}" srcOrd="0" destOrd="0" presId="urn:microsoft.com/office/officeart/2008/layout/CircularPictureCallout"/>
    <dgm:cxn modelId="{3AF63B42-E012-4E27-8365-0615C104478A}" srcId="{C1FC304C-5973-41BA-97C9-233BE62F1F90}" destId="{128BF631-9461-4C3B-BE9C-AFB43ABE32C4}" srcOrd="1" destOrd="0" parTransId="{C22326EA-F7B7-4844-8F25-2EB869711AA7}" sibTransId="{B864BA7F-033B-402D-AD58-E88D0A24F0C9}"/>
    <dgm:cxn modelId="{DC817D4E-E13B-4416-84F5-0D199FAA53A1}" type="presOf" srcId="{B864BA7F-033B-402D-AD58-E88D0A24F0C9}" destId="{9A7DF199-2CBF-4C24-97A0-555F3E7DA798}" srcOrd="0" destOrd="0" presId="urn:microsoft.com/office/officeart/2008/layout/CircularPictureCallout"/>
    <dgm:cxn modelId="{32E4DC55-DC8E-4D0D-8D8E-D51731D22884}" type="presOf" srcId="{CBB1BF17-4174-4527-9325-FB9A05234E7D}" destId="{D7A2D1E5-DA4E-4820-841C-03DD9B83B454}" srcOrd="0" destOrd="0" presId="urn:microsoft.com/office/officeart/2008/layout/CircularPictureCallout"/>
    <dgm:cxn modelId="{F40DE891-09D3-4EF4-BB93-971F643153D5}" srcId="{C1FC304C-5973-41BA-97C9-233BE62F1F90}" destId="{FEBB9782-96DF-4635-B205-B053E3D5B282}" srcOrd="2" destOrd="0" parTransId="{D15F4981-B46B-44B3-95BA-06F7D4E797D4}" sibTransId="{AC30B05F-A7F6-4B60-966F-6A131B023E17}"/>
    <dgm:cxn modelId="{92F6BBA9-FC11-49F5-AE42-AD6F497A59F4}" type="presOf" srcId="{AC30B05F-A7F6-4B60-966F-6A131B023E17}" destId="{4D572ECB-72B3-4026-9108-5A19F6EC2B4A}" srcOrd="0" destOrd="0" presId="urn:microsoft.com/office/officeart/2008/layout/CircularPictureCallout"/>
    <dgm:cxn modelId="{7BC61FAC-CAC2-480D-A906-4241F7F774D4}" type="presOf" srcId="{09E41D30-4C10-425E-A9A2-2E19E8954B00}" destId="{04485EDC-28E2-49EA-BCAA-E8978AF0AD8C}" srcOrd="0" destOrd="0" presId="urn:microsoft.com/office/officeart/2008/layout/CircularPictureCallout"/>
    <dgm:cxn modelId="{9C6F98AC-0538-4933-9156-F523FE785011}" type="presOf" srcId="{128BF631-9461-4C3B-BE9C-AFB43ABE32C4}" destId="{63CED146-46CF-40E6-9AC2-0C1BF5E5D8C8}" srcOrd="0" destOrd="0" presId="urn:microsoft.com/office/officeart/2008/layout/CircularPictureCallout"/>
    <dgm:cxn modelId="{1D36B0C4-2752-4F3B-A931-30D56829A46C}" type="presOf" srcId="{0D51200E-8110-4D1D-A6D6-2B1D88ADC923}" destId="{85518269-2E40-48D6-BFDF-421745C02329}" srcOrd="0" destOrd="0" presId="urn:microsoft.com/office/officeart/2008/layout/CircularPictureCallout"/>
    <dgm:cxn modelId="{EA800CEA-D4A0-4C54-BF8F-E33FCDE13DDD}" type="presOf" srcId="{C2CD7511-2EE5-4A2F-8A7F-FDC96807F946}" destId="{4B694320-29C3-4A0F-8417-DC848143DEAC}" srcOrd="0" destOrd="0" presId="urn:microsoft.com/office/officeart/2008/layout/CircularPictureCallout"/>
    <dgm:cxn modelId="{FC4C7EF7-A5DE-4019-B38F-35861A3E89C5}" type="presOf" srcId="{C1FC304C-5973-41BA-97C9-233BE62F1F90}" destId="{810D9740-7DA7-4549-82D6-5FC8CD54FB6E}" srcOrd="0" destOrd="0" presId="urn:microsoft.com/office/officeart/2008/layout/CircularPictureCallout"/>
    <dgm:cxn modelId="{A8B6ADF7-4F7F-41BC-8771-F25491223C6B}" type="presParOf" srcId="{810D9740-7DA7-4549-82D6-5FC8CD54FB6E}" destId="{1912932B-000C-4E5B-B788-BA8B5BAACB41}" srcOrd="0" destOrd="0" presId="urn:microsoft.com/office/officeart/2008/layout/CircularPictureCallout"/>
    <dgm:cxn modelId="{07D7DE7B-AD76-4FBA-92AE-D7A375035938}" type="presParOf" srcId="{1912932B-000C-4E5B-B788-BA8B5BAACB41}" destId="{5B45D1D7-56FD-4E2B-88C3-C05770D44FCC}" srcOrd="0" destOrd="0" presId="urn:microsoft.com/office/officeart/2008/layout/CircularPictureCallout"/>
    <dgm:cxn modelId="{C5025AD2-AF98-4D36-B657-E0A37E08955B}" type="presParOf" srcId="{5B45D1D7-56FD-4E2B-88C3-C05770D44FCC}" destId="{04485EDC-28E2-49EA-BCAA-E8978AF0AD8C}" srcOrd="0" destOrd="0" presId="urn:microsoft.com/office/officeart/2008/layout/CircularPictureCallout"/>
    <dgm:cxn modelId="{044D2C83-A7D0-40A5-94CC-044867ECB59B}" type="presParOf" srcId="{1912932B-000C-4E5B-B788-BA8B5BAACB41}" destId="{85518269-2E40-48D6-BFDF-421745C02329}" srcOrd="1" destOrd="0" presId="urn:microsoft.com/office/officeart/2008/layout/CircularPictureCallout"/>
    <dgm:cxn modelId="{D961A4FC-81E0-472A-BCD1-E2FD8DDAC943}" type="presParOf" srcId="{1912932B-000C-4E5B-B788-BA8B5BAACB41}" destId="{00AABC9E-D030-40E5-A17F-679FFDBAE9D4}" srcOrd="2" destOrd="0" presId="urn:microsoft.com/office/officeart/2008/layout/CircularPictureCallout"/>
    <dgm:cxn modelId="{75723EC4-50E4-4B28-90CC-5C61A4105956}" type="presParOf" srcId="{00AABC9E-D030-40E5-A17F-679FFDBAE9D4}" destId="{9A7DF199-2CBF-4C24-97A0-555F3E7DA798}" srcOrd="0" destOrd="0" presId="urn:microsoft.com/office/officeart/2008/layout/CircularPictureCallout"/>
    <dgm:cxn modelId="{67C302D8-7F48-4954-8EC6-306917CDFE48}" type="presParOf" srcId="{1912932B-000C-4E5B-B788-BA8B5BAACB41}" destId="{09840FE1-0F9C-42AA-AE09-2027FB344213}" srcOrd="3" destOrd="0" presId="urn:microsoft.com/office/officeart/2008/layout/CircularPictureCallout"/>
    <dgm:cxn modelId="{6C6FA306-A582-4D57-A914-8B60A8DD9859}" type="presParOf" srcId="{1912932B-000C-4E5B-B788-BA8B5BAACB41}" destId="{8133CBF5-A3E5-409C-8DB8-1455FD314984}" srcOrd="4" destOrd="0" presId="urn:microsoft.com/office/officeart/2008/layout/CircularPictureCallout"/>
    <dgm:cxn modelId="{61055156-EC22-44F8-987F-873CFC7A2E7F}" type="presParOf" srcId="{8133CBF5-A3E5-409C-8DB8-1455FD314984}" destId="{63CED146-46CF-40E6-9AC2-0C1BF5E5D8C8}" srcOrd="0" destOrd="0" presId="urn:microsoft.com/office/officeart/2008/layout/CircularPictureCallout"/>
    <dgm:cxn modelId="{5A641826-8FEA-41A7-A819-7531C51505FC}" type="presParOf" srcId="{1912932B-000C-4E5B-B788-BA8B5BAACB41}" destId="{59238636-FA0E-4510-B8B5-4B8E4A3B6404}" srcOrd="5" destOrd="0" presId="urn:microsoft.com/office/officeart/2008/layout/CircularPictureCallout"/>
    <dgm:cxn modelId="{1C1BE545-4B80-466E-BD10-3C2EBDB30CE0}" type="presParOf" srcId="{59238636-FA0E-4510-B8B5-4B8E4A3B6404}" destId="{4D572ECB-72B3-4026-9108-5A19F6EC2B4A}" srcOrd="0" destOrd="0" presId="urn:microsoft.com/office/officeart/2008/layout/CircularPictureCallout"/>
    <dgm:cxn modelId="{47730450-D210-4075-B6EB-F9F98851FE0D}" type="presParOf" srcId="{1912932B-000C-4E5B-B788-BA8B5BAACB41}" destId="{62B2DCB4-30BD-4303-89E6-75E8A38087E0}" srcOrd="6" destOrd="0" presId="urn:microsoft.com/office/officeart/2008/layout/CircularPictureCallout"/>
    <dgm:cxn modelId="{0D02E1A3-1AF7-4120-8B78-1AB3047AB13C}" type="presParOf" srcId="{1912932B-000C-4E5B-B788-BA8B5BAACB41}" destId="{BAED1CE7-6CC9-4FD0-9DB1-B773E3048D96}" srcOrd="7" destOrd="0" presId="urn:microsoft.com/office/officeart/2008/layout/CircularPictureCallout"/>
    <dgm:cxn modelId="{0603D1E4-D656-4AB4-8901-5A20972875FB}" type="presParOf" srcId="{BAED1CE7-6CC9-4FD0-9DB1-B773E3048D96}" destId="{B29088A7-69C5-44E8-A080-2E7ECBACDE66}" srcOrd="0" destOrd="0" presId="urn:microsoft.com/office/officeart/2008/layout/CircularPictureCallout"/>
    <dgm:cxn modelId="{4A5E2600-7422-45EF-A92C-81508A5FBAAB}" type="presParOf" srcId="{1912932B-000C-4E5B-B788-BA8B5BAACB41}" destId="{CBA3AEED-80D7-4B35-AFE9-7E60EDF9E73E}" srcOrd="8" destOrd="0" presId="urn:microsoft.com/office/officeart/2008/layout/CircularPictureCallout"/>
    <dgm:cxn modelId="{6B1C0512-0347-4849-8A1F-00A47E414389}" type="presParOf" srcId="{CBA3AEED-80D7-4B35-AFE9-7E60EDF9E73E}" destId="{4B694320-29C3-4A0F-8417-DC848143DEAC}" srcOrd="0" destOrd="0" presId="urn:microsoft.com/office/officeart/2008/layout/CircularPictureCallout"/>
    <dgm:cxn modelId="{EF4C2ECA-3666-495E-ADF4-59D5A31D8A8C}" type="presParOf" srcId="{1912932B-000C-4E5B-B788-BA8B5BAACB41}" destId="{78614094-B027-4206-BDC4-AECBBB09419F}" srcOrd="9" destOrd="0" presId="urn:microsoft.com/office/officeart/2008/layout/CircularPictureCallout"/>
    <dgm:cxn modelId="{7648B212-E839-4D51-87C1-40EE358FCE5A}" type="presParOf" srcId="{1912932B-000C-4E5B-B788-BA8B5BAACB41}" destId="{72B81020-8B11-4E06-8439-945AC30B2090}" srcOrd="10" destOrd="0" presId="urn:microsoft.com/office/officeart/2008/layout/CircularPictureCallout"/>
    <dgm:cxn modelId="{AA834FED-5571-4AD4-804C-5C4B04C32B2A}" type="presParOf" srcId="{72B81020-8B11-4E06-8439-945AC30B2090}" destId="{D7A2D1E5-DA4E-4820-841C-03DD9B83B454}" srcOrd="0"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257868A-E20E-4DE8-88FE-66BB2567B0F0}" type="doc">
      <dgm:prSet loTypeId="urn:microsoft.com/office/officeart/2008/layout/SquareAccentList" loCatId="list" qsTypeId="urn:microsoft.com/office/officeart/2005/8/quickstyle/simple1" qsCatId="simple" csTypeId="urn:microsoft.com/office/officeart/2005/8/colors/accent1_2" csCatId="accent1" phldr="1"/>
      <dgm:spPr/>
      <dgm:t>
        <a:bodyPr/>
        <a:lstStyle/>
        <a:p>
          <a:endParaRPr lang="es-AR"/>
        </a:p>
      </dgm:t>
    </dgm:pt>
    <dgm:pt modelId="{1D07D1B3-9355-465A-B451-42F7C3BA9442}">
      <dgm:prSet phldrT="[Texto]" phldr="0"/>
      <dgm:spPr/>
      <dgm:t>
        <a:bodyPr/>
        <a:lstStyle/>
        <a:p>
          <a:r>
            <a:rPr lang="es-AR">
              <a:solidFill>
                <a:schemeClr val="bg1"/>
              </a:solidFill>
            </a:rPr>
            <a:t>REQUERIMIENTOS GENERALES</a:t>
          </a:r>
        </a:p>
      </dgm:t>
    </dgm:pt>
    <dgm:pt modelId="{4F0B7908-3C14-4459-8B82-395BFB8C823B}" type="parTrans" cxnId="{ECE96577-50B6-42E2-8EE1-3FD5FC2CA668}">
      <dgm:prSet/>
      <dgm:spPr/>
      <dgm:t>
        <a:bodyPr/>
        <a:lstStyle/>
        <a:p>
          <a:endParaRPr lang="es-AR"/>
        </a:p>
      </dgm:t>
    </dgm:pt>
    <dgm:pt modelId="{8F8C385A-7197-41B2-B558-90FDC3C0C5EE}" type="sibTrans" cxnId="{ECE96577-50B6-42E2-8EE1-3FD5FC2CA668}">
      <dgm:prSet/>
      <dgm:spPr/>
      <dgm:t>
        <a:bodyPr/>
        <a:lstStyle/>
        <a:p>
          <a:endParaRPr lang="es-AR"/>
        </a:p>
      </dgm:t>
    </dgm:pt>
    <dgm:pt modelId="{66A8396E-52CA-46E1-9349-1BD19B3A52A6}">
      <dgm:prSet phldrT="[Texto]" phldr="0" custT="1"/>
      <dgm:spPr/>
      <dgm:t>
        <a:bodyPr/>
        <a:lstStyle/>
        <a:p>
          <a:r>
            <a:rPr lang="es-AR" sz="2800">
              <a:solidFill>
                <a:schemeClr val="bg1"/>
              </a:solidFill>
            </a:rPr>
            <a:t>Operación sencilla y segura</a:t>
          </a:r>
        </a:p>
      </dgm:t>
    </dgm:pt>
    <dgm:pt modelId="{0E7C8530-426F-4B04-B53E-30B08EF0DF16}" type="parTrans" cxnId="{70FEA1FB-76F9-40E3-89B2-C1A6E61EF737}">
      <dgm:prSet/>
      <dgm:spPr/>
      <dgm:t>
        <a:bodyPr/>
        <a:lstStyle/>
        <a:p>
          <a:endParaRPr lang="es-AR"/>
        </a:p>
      </dgm:t>
    </dgm:pt>
    <dgm:pt modelId="{7ED913AD-FF0C-44CD-8180-B494BEDD725F}" type="sibTrans" cxnId="{70FEA1FB-76F9-40E3-89B2-C1A6E61EF737}">
      <dgm:prSet/>
      <dgm:spPr/>
      <dgm:t>
        <a:bodyPr/>
        <a:lstStyle/>
        <a:p>
          <a:endParaRPr lang="es-AR"/>
        </a:p>
      </dgm:t>
    </dgm:pt>
    <dgm:pt modelId="{2AA743EB-9214-4409-AD6D-0A00CD5FE90F}">
      <dgm:prSet phldrT="[Texto]" phldr="0" custT="1"/>
      <dgm:spPr/>
      <dgm:t>
        <a:bodyPr/>
        <a:lstStyle/>
        <a:p>
          <a:r>
            <a:rPr lang="es-AR" sz="2800">
              <a:solidFill>
                <a:schemeClr val="bg1"/>
              </a:solidFill>
            </a:rPr>
            <a:t>Compacta</a:t>
          </a:r>
        </a:p>
      </dgm:t>
    </dgm:pt>
    <dgm:pt modelId="{D307735A-8EF0-4043-8F36-44CDCDBA3574}" type="parTrans" cxnId="{5E278215-C90D-4E0A-A101-BDB173FCE6D5}">
      <dgm:prSet/>
      <dgm:spPr/>
      <dgm:t>
        <a:bodyPr/>
        <a:lstStyle/>
        <a:p>
          <a:endParaRPr lang="es-AR"/>
        </a:p>
      </dgm:t>
    </dgm:pt>
    <dgm:pt modelId="{00A55F83-2F43-4F56-A40B-E1AB85BB9167}" type="sibTrans" cxnId="{5E278215-C90D-4E0A-A101-BDB173FCE6D5}">
      <dgm:prSet/>
      <dgm:spPr/>
      <dgm:t>
        <a:bodyPr/>
        <a:lstStyle/>
        <a:p>
          <a:endParaRPr lang="es-AR"/>
        </a:p>
      </dgm:t>
    </dgm:pt>
    <dgm:pt modelId="{BC6726E8-EB14-40B3-B45F-A34DFD162BD0}">
      <dgm:prSet phldrT="[Texto]" phldr="0" custT="1"/>
      <dgm:spPr/>
      <dgm:t>
        <a:bodyPr/>
        <a:lstStyle/>
        <a:p>
          <a:r>
            <a:rPr lang="es-AR" sz="2800" b="0">
              <a:solidFill>
                <a:schemeClr val="bg1"/>
              </a:solidFill>
            </a:rPr>
            <a:t>Fabricación económica y replicable</a:t>
          </a:r>
        </a:p>
      </dgm:t>
    </dgm:pt>
    <dgm:pt modelId="{6308D4E9-7C28-49F0-9379-A4F07CD9E6FE}" type="parTrans" cxnId="{93CD3FE3-0EE1-4CDD-8C3C-0CB5E928F0A8}">
      <dgm:prSet/>
      <dgm:spPr/>
      <dgm:t>
        <a:bodyPr/>
        <a:lstStyle/>
        <a:p>
          <a:endParaRPr lang="es-AR"/>
        </a:p>
      </dgm:t>
    </dgm:pt>
    <dgm:pt modelId="{BA497E4B-121E-461D-9D07-3FAFDA6A953B}" type="sibTrans" cxnId="{93CD3FE3-0EE1-4CDD-8C3C-0CB5E928F0A8}">
      <dgm:prSet/>
      <dgm:spPr/>
      <dgm:t>
        <a:bodyPr/>
        <a:lstStyle/>
        <a:p>
          <a:endParaRPr lang="es-AR"/>
        </a:p>
      </dgm:t>
    </dgm:pt>
    <dgm:pt modelId="{C30AB282-CCCF-4A02-B891-C69D438BA5CF}">
      <dgm:prSet phldrT="[Texto]" phldr="0"/>
      <dgm:spPr/>
      <dgm:t>
        <a:bodyPr/>
        <a:lstStyle/>
        <a:p>
          <a:r>
            <a:rPr lang="es-AR">
              <a:solidFill>
                <a:schemeClr val="bg1"/>
              </a:solidFill>
            </a:rPr>
            <a:t>REQUERIMIENTOS DE CARÁCTER OBLIGATORIO</a:t>
          </a:r>
        </a:p>
      </dgm:t>
    </dgm:pt>
    <dgm:pt modelId="{5507D6FC-F1AF-426F-8991-19B3B16F0B68}" type="parTrans" cxnId="{D96420FC-EC13-4243-9987-3456CC6F4D4F}">
      <dgm:prSet/>
      <dgm:spPr/>
      <dgm:t>
        <a:bodyPr/>
        <a:lstStyle/>
        <a:p>
          <a:endParaRPr lang="es-AR"/>
        </a:p>
      </dgm:t>
    </dgm:pt>
    <dgm:pt modelId="{890322B1-9AC8-41C2-874A-CFD62B60C477}" type="sibTrans" cxnId="{D96420FC-EC13-4243-9987-3456CC6F4D4F}">
      <dgm:prSet/>
      <dgm:spPr/>
      <dgm:t>
        <a:bodyPr/>
        <a:lstStyle/>
        <a:p>
          <a:endParaRPr lang="es-AR"/>
        </a:p>
      </dgm:t>
    </dgm:pt>
    <dgm:pt modelId="{7BBCFC25-049D-4E36-928F-7EB4B084B934}">
      <dgm:prSet phldrT="[Texto]" phldr="0" custT="1"/>
      <dgm:spPr/>
      <dgm:t>
        <a:bodyPr/>
        <a:lstStyle/>
        <a:p>
          <a:r>
            <a:rPr lang="es-AR" sz="2800">
              <a:solidFill>
                <a:schemeClr val="bg1"/>
              </a:solidFill>
            </a:rPr>
            <a:t>Apta para probetas normalizadas</a:t>
          </a:r>
        </a:p>
      </dgm:t>
    </dgm:pt>
    <dgm:pt modelId="{82B49D98-6AE0-4D91-9D1E-91C238FF43E7}" type="parTrans" cxnId="{4065FFEC-4778-4AC7-AC72-8B30DE47C1FA}">
      <dgm:prSet/>
      <dgm:spPr/>
      <dgm:t>
        <a:bodyPr/>
        <a:lstStyle/>
        <a:p>
          <a:endParaRPr lang="es-AR"/>
        </a:p>
      </dgm:t>
    </dgm:pt>
    <dgm:pt modelId="{BE22AEF9-B8EB-47D5-864A-9AA54CF6780B}" type="sibTrans" cxnId="{4065FFEC-4778-4AC7-AC72-8B30DE47C1FA}">
      <dgm:prSet/>
      <dgm:spPr/>
      <dgm:t>
        <a:bodyPr/>
        <a:lstStyle/>
        <a:p>
          <a:endParaRPr lang="es-AR"/>
        </a:p>
      </dgm:t>
    </dgm:pt>
    <dgm:pt modelId="{CB24F33F-E67A-4C46-8453-E94219566135}">
      <dgm:prSet phldrT="[Texto]" phldr="0" custT="1"/>
      <dgm:spPr/>
      <dgm:t>
        <a:bodyPr/>
        <a:lstStyle/>
        <a:p>
          <a:r>
            <a:rPr lang="es-AR" sz="2800">
              <a:solidFill>
                <a:schemeClr val="bg1"/>
              </a:solidFill>
            </a:rPr>
            <a:t>Máquina rígida</a:t>
          </a:r>
        </a:p>
      </dgm:t>
    </dgm:pt>
    <dgm:pt modelId="{72BAEF3B-D381-4B70-B029-04805F956B1A}" type="parTrans" cxnId="{C01B497A-32A8-47BC-B883-F6CA40FD1F41}">
      <dgm:prSet/>
      <dgm:spPr/>
      <dgm:t>
        <a:bodyPr/>
        <a:lstStyle/>
        <a:p>
          <a:endParaRPr lang="es-AR"/>
        </a:p>
      </dgm:t>
    </dgm:pt>
    <dgm:pt modelId="{3C3126D0-B48E-49FE-B782-810B522E4D68}" type="sibTrans" cxnId="{C01B497A-32A8-47BC-B883-F6CA40FD1F41}">
      <dgm:prSet/>
      <dgm:spPr/>
      <dgm:t>
        <a:bodyPr/>
        <a:lstStyle/>
        <a:p>
          <a:endParaRPr lang="es-AR"/>
        </a:p>
      </dgm:t>
    </dgm:pt>
    <dgm:pt modelId="{248DAC72-89E5-4DAA-8276-3D57DA2D978C}">
      <dgm:prSet phldrT="[Texto]" custT="1"/>
      <dgm:spPr/>
      <dgm:t>
        <a:bodyPr/>
        <a:lstStyle/>
        <a:p>
          <a:pPr>
            <a:buNone/>
          </a:pPr>
          <a:r>
            <a:rPr lang="es-MX" sz="2800" b="0" i="0" u="none">
              <a:solidFill>
                <a:schemeClr val="bg1"/>
              </a:solidFill>
            </a:rPr>
            <a:t>Celda de carga y sistema extensométrico, precisos</a:t>
          </a:r>
          <a:endParaRPr lang="es-AR" sz="2800" b="0">
            <a:solidFill>
              <a:schemeClr val="bg1"/>
            </a:solidFill>
          </a:endParaRPr>
        </a:p>
      </dgm:t>
    </dgm:pt>
    <dgm:pt modelId="{7A1182CE-28E0-461B-82C8-4F6C5975CCED}" type="parTrans" cxnId="{7BBF4307-8C49-48AC-8AD4-E44BBD335CEC}">
      <dgm:prSet/>
      <dgm:spPr/>
      <dgm:t>
        <a:bodyPr/>
        <a:lstStyle/>
        <a:p>
          <a:endParaRPr lang="es-AR"/>
        </a:p>
      </dgm:t>
    </dgm:pt>
    <dgm:pt modelId="{ACEEFE78-B3CC-4CB7-A3F5-985ADDE6C304}" type="sibTrans" cxnId="{7BBF4307-8C49-48AC-8AD4-E44BBD335CEC}">
      <dgm:prSet/>
      <dgm:spPr/>
      <dgm:t>
        <a:bodyPr/>
        <a:lstStyle/>
        <a:p>
          <a:endParaRPr lang="es-AR"/>
        </a:p>
      </dgm:t>
    </dgm:pt>
    <dgm:pt modelId="{2EAD9793-6504-4960-878B-23480315F4C2}" type="pres">
      <dgm:prSet presAssocID="{E257868A-E20E-4DE8-88FE-66BB2567B0F0}" presName="layout" presStyleCnt="0">
        <dgm:presLayoutVars>
          <dgm:chMax/>
          <dgm:chPref/>
          <dgm:dir/>
          <dgm:resizeHandles/>
        </dgm:presLayoutVars>
      </dgm:prSet>
      <dgm:spPr/>
    </dgm:pt>
    <dgm:pt modelId="{7AF7B769-2A08-4FA2-AAF7-7FA6A70AD38F}" type="pres">
      <dgm:prSet presAssocID="{1D07D1B3-9355-465A-B451-42F7C3BA9442}" presName="root" presStyleCnt="0">
        <dgm:presLayoutVars>
          <dgm:chMax/>
          <dgm:chPref/>
        </dgm:presLayoutVars>
      </dgm:prSet>
      <dgm:spPr/>
    </dgm:pt>
    <dgm:pt modelId="{638BB29A-BE50-47F3-AC49-E45B2B92F335}" type="pres">
      <dgm:prSet presAssocID="{1D07D1B3-9355-465A-B451-42F7C3BA9442}" presName="rootComposite" presStyleCnt="0">
        <dgm:presLayoutVars/>
      </dgm:prSet>
      <dgm:spPr/>
    </dgm:pt>
    <dgm:pt modelId="{2D716E41-8755-4BFD-A9AB-7598287470CF}" type="pres">
      <dgm:prSet presAssocID="{1D07D1B3-9355-465A-B451-42F7C3BA9442}" presName="ParentAccent" presStyleLbl="alignNode1" presStyleIdx="0" presStyleCnt="2" custFlipVert="1" custScaleY="43088"/>
      <dgm:spPr/>
    </dgm:pt>
    <dgm:pt modelId="{D720C35B-20D2-4E2E-9F05-17CA8B50347B}" type="pres">
      <dgm:prSet presAssocID="{1D07D1B3-9355-465A-B451-42F7C3BA9442}" presName="ParentSmallAccent" presStyleLbl="fgAcc1" presStyleIdx="0" presStyleCnt="2" custLinFactY="-103091" custLinFactNeighborX="12153" custLinFactNeighborY="-200000"/>
      <dgm:spPr/>
    </dgm:pt>
    <dgm:pt modelId="{4A080FE0-A4E3-46AE-A765-0ACB526B86B7}" type="pres">
      <dgm:prSet presAssocID="{1D07D1B3-9355-465A-B451-42F7C3BA9442}" presName="Parent" presStyleLbl="revTx" presStyleIdx="0" presStyleCnt="8" custScaleX="78858">
        <dgm:presLayoutVars>
          <dgm:chMax/>
          <dgm:chPref val="4"/>
          <dgm:bulletEnabled val="1"/>
        </dgm:presLayoutVars>
      </dgm:prSet>
      <dgm:spPr/>
    </dgm:pt>
    <dgm:pt modelId="{64F770C7-1634-4350-B34F-C96092A7A429}" type="pres">
      <dgm:prSet presAssocID="{1D07D1B3-9355-465A-B451-42F7C3BA9442}" presName="childShape" presStyleCnt="0">
        <dgm:presLayoutVars>
          <dgm:chMax val="0"/>
          <dgm:chPref val="0"/>
        </dgm:presLayoutVars>
      </dgm:prSet>
      <dgm:spPr/>
    </dgm:pt>
    <dgm:pt modelId="{CCA81753-1F58-4A9F-B309-BE7399C3D2DA}" type="pres">
      <dgm:prSet presAssocID="{66A8396E-52CA-46E1-9349-1BD19B3A52A6}" presName="childComposite" presStyleCnt="0">
        <dgm:presLayoutVars>
          <dgm:chMax val="0"/>
          <dgm:chPref val="0"/>
        </dgm:presLayoutVars>
      </dgm:prSet>
      <dgm:spPr/>
    </dgm:pt>
    <dgm:pt modelId="{20649839-4750-4AFE-B1BE-DB472639BEA8}" type="pres">
      <dgm:prSet presAssocID="{66A8396E-52CA-46E1-9349-1BD19B3A52A6}" presName="ChildAccent" presStyleLbl="solidFgAcc1" presStyleIdx="0" presStyleCnt="6"/>
      <dgm:spPr/>
    </dgm:pt>
    <dgm:pt modelId="{18C3C789-90F5-4CEA-A6BC-DD8AFD0E2CC5}" type="pres">
      <dgm:prSet presAssocID="{66A8396E-52CA-46E1-9349-1BD19B3A52A6}" presName="Child" presStyleLbl="revTx" presStyleIdx="1" presStyleCnt="8" custLinFactNeighborX="851" custLinFactNeighborY="28468">
        <dgm:presLayoutVars>
          <dgm:chMax val="0"/>
          <dgm:chPref val="0"/>
          <dgm:bulletEnabled val="1"/>
        </dgm:presLayoutVars>
      </dgm:prSet>
      <dgm:spPr/>
    </dgm:pt>
    <dgm:pt modelId="{5BB70BF6-4124-4154-98CE-D028CDE1093A}" type="pres">
      <dgm:prSet presAssocID="{2AA743EB-9214-4409-AD6D-0A00CD5FE90F}" presName="childComposite" presStyleCnt="0">
        <dgm:presLayoutVars>
          <dgm:chMax val="0"/>
          <dgm:chPref val="0"/>
        </dgm:presLayoutVars>
      </dgm:prSet>
      <dgm:spPr/>
    </dgm:pt>
    <dgm:pt modelId="{2591040B-4217-443E-88F0-8F6F8770EC74}" type="pres">
      <dgm:prSet presAssocID="{2AA743EB-9214-4409-AD6D-0A00CD5FE90F}" presName="ChildAccent" presStyleLbl="solidFgAcc1" presStyleIdx="1" presStyleCnt="6" custLinFactNeighborX="-11322" custLinFactNeighborY="78622"/>
      <dgm:spPr/>
    </dgm:pt>
    <dgm:pt modelId="{1086FD40-82F9-444A-9D63-F46A336A8FF4}" type="pres">
      <dgm:prSet presAssocID="{2AA743EB-9214-4409-AD6D-0A00CD5FE90F}" presName="Child" presStyleLbl="revTx" presStyleIdx="2" presStyleCnt="8" custLinFactNeighborX="851" custLinFactNeighborY="33729">
        <dgm:presLayoutVars>
          <dgm:chMax val="0"/>
          <dgm:chPref val="0"/>
          <dgm:bulletEnabled val="1"/>
        </dgm:presLayoutVars>
      </dgm:prSet>
      <dgm:spPr/>
    </dgm:pt>
    <dgm:pt modelId="{E7DAFF35-08D3-40EF-9C22-2969AD662AE6}" type="pres">
      <dgm:prSet presAssocID="{BC6726E8-EB14-40B3-B45F-A34DFD162BD0}" presName="childComposite" presStyleCnt="0">
        <dgm:presLayoutVars>
          <dgm:chMax val="0"/>
          <dgm:chPref val="0"/>
        </dgm:presLayoutVars>
      </dgm:prSet>
      <dgm:spPr/>
    </dgm:pt>
    <dgm:pt modelId="{CE756506-FC90-402C-86D3-972801493EC0}" type="pres">
      <dgm:prSet presAssocID="{BC6726E8-EB14-40B3-B45F-A34DFD162BD0}" presName="ChildAccent" presStyleLbl="solidFgAcc1" presStyleIdx="2" presStyleCnt="6" custLinFactY="78944" custLinFactNeighborX="-1508" custLinFactNeighborY="100000"/>
      <dgm:spPr/>
    </dgm:pt>
    <dgm:pt modelId="{F721BAB1-5F65-4E9A-8C0C-546D552326E6}" type="pres">
      <dgm:prSet presAssocID="{BC6726E8-EB14-40B3-B45F-A34DFD162BD0}" presName="Child" presStyleLbl="revTx" presStyleIdx="3" presStyleCnt="8" custLinFactY="942" custLinFactNeighborX="-1004" custLinFactNeighborY="100000">
        <dgm:presLayoutVars>
          <dgm:chMax val="0"/>
          <dgm:chPref val="0"/>
          <dgm:bulletEnabled val="1"/>
        </dgm:presLayoutVars>
      </dgm:prSet>
      <dgm:spPr/>
    </dgm:pt>
    <dgm:pt modelId="{2B20C154-1DEC-47C5-B9C6-60E5520D057E}" type="pres">
      <dgm:prSet presAssocID="{C30AB282-CCCF-4A02-B891-C69D438BA5CF}" presName="root" presStyleCnt="0">
        <dgm:presLayoutVars>
          <dgm:chMax/>
          <dgm:chPref/>
        </dgm:presLayoutVars>
      </dgm:prSet>
      <dgm:spPr/>
    </dgm:pt>
    <dgm:pt modelId="{7B1997E5-FEBE-447E-97D3-3DB0D6C5296B}" type="pres">
      <dgm:prSet presAssocID="{C30AB282-CCCF-4A02-B891-C69D438BA5CF}" presName="rootComposite" presStyleCnt="0">
        <dgm:presLayoutVars/>
      </dgm:prSet>
      <dgm:spPr/>
    </dgm:pt>
    <dgm:pt modelId="{7E4C53E7-BE33-44F2-8AF9-2AD0D24BE5DD}" type="pres">
      <dgm:prSet presAssocID="{C30AB282-CCCF-4A02-B891-C69D438BA5CF}" presName="ParentAccent" presStyleLbl="alignNode1" presStyleIdx="1" presStyleCnt="2" custFlipVert="1" custScaleY="43088"/>
      <dgm:spPr/>
    </dgm:pt>
    <dgm:pt modelId="{235E8FFD-BCA2-486D-B939-E2741903D7CA}" type="pres">
      <dgm:prSet presAssocID="{C30AB282-CCCF-4A02-B891-C69D438BA5CF}" presName="ParentSmallAccent" presStyleLbl="fgAcc1" presStyleIdx="1" presStyleCnt="2" custLinFactY="-116363" custLinFactNeighborX="-8633" custLinFactNeighborY="-200000"/>
      <dgm:spPr/>
    </dgm:pt>
    <dgm:pt modelId="{4D008067-F722-457E-8E04-3D8705E60B10}" type="pres">
      <dgm:prSet presAssocID="{C30AB282-CCCF-4A02-B891-C69D438BA5CF}" presName="Parent" presStyleLbl="revTx" presStyleIdx="4" presStyleCnt="8" custScaleX="77125">
        <dgm:presLayoutVars>
          <dgm:chMax/>
          <dgm:chPref val="4"/>
          <dgm:bulletEnabled val="1"/>
        </dgm:presLayoutVars>
      </dgm:prSet>
      <dgm:spPr/>
    </dgm:pt>
    <dgm:pt modelId="{57ADC4FF-F9A2-4C88-9E4E-3DDB13BEBA95}" type="pres">
      <dgm:prSet presAssocID="{C30AB282-CCCF-4A02-B891-C69D438BA5CF}" presName="childShape" presStyleCnt="0">
        <dgm:presLayoutVars>
          <dgm:chMax val="0"/>
          <dgm:chPref val="0"/>
        </dgm:presLayoutVars>
      </dgm:prSet>
      <dgm:spPr/>
    </dgm:pt>
    <dgm:pt modelId="{8BCC37BB-0339-4068-8DEA-84AB6E7F182E}" type="pres">
      <dgm:prSet presAssocID="{7BBCFC25-049D-4E36-928F-7EB4B084B934}" presName="childComposite" presStyleCnt="0">
        <dgm:presLayoutVars>
          <dgm:chMax val="0"/>
          <dgm:chPref val="0"/>
        </dgm:presLayoutVars>
      </dgm:prSet>
      <dgm:spPr/>
    </dgm:pt>
    <dgm:pt modelId="{ADD4DC3B-55B2-4BCB-9392-76D6ABF97F8A}" type="pres">
      <dgm:prSet presAssocID="{7BBCFC25-049D-4E36-928F-7EB4B084B934}" presName="ChildAccent" presStyleLbl="solidFgAcc1" presStyleIdx="3" presStyleCnt="6"/>
      <dgm:spPr/>
    </dgm:pt>
    <dgm:pt modelId="{9ACCF944-4F50-416A-8833-5FBF4BDD0BCD}" type="pres">
      <dgm:prSet presAssocID="{7BBCFC25-049D-4E36-928F-7EB4B084B934}" presName="Child" presStyleLbl="revTx" presStyleIdx="5" presStyleCnt="8" custLinFactNeighborX="119" custLinFactNeighborY="31921">
        <dgm:presLayoutVars>
          <dgm:chMax val="0"/>
          <dgm:chPref val="0"/>
          <dgm:bulletEnabled val="1"/>
        </dgm:presLayoutVars>
      </dgm:prSet>
      <dgm:spPr/>
    </dgm:pt>
    <dgm:pt modelId="{E5156DDE-AC2F-4088-97FD-1F737E59DB12}" type="pres">
      <dgm:prSet presAssocID="{CB24F33F-E67A-4C46-8453-E94219566135}" presName="childComposite" presStyleCnt="0">
        <dgm:presLayoutVars>
          <dgm:chMax val="0"/>
          <dgm:chPref val="0"/>
        </dgm:presLayoutVars>
      </dgm:prSet>
      <dgm:spPr/>
    </dgm:pt>
    <dgm:pt modelId="{4B5D1237-778C-4961-80B7-4FFFA51CF5B5}" type="pres">
      <dgm:prSet presAssocID="{CB24F33F-E67A-4C46-8453-E94219566135}" presName="ChildAccent" presStyleLbl="solidFgAcc1" presStyleIdx="4" presStyleCnt="6" custLinFactNeighborX="-8633" custLinFactNeighborY="94428"/>
      <dgm:spPr/>
    </dgm:pt>
    <dgm:pt modelId="{44A77466-0305-4C7D-BBC1-FA47C1265C3F}" type="pres">
      <dgm:prSet presAssocID="{CB24F33F-E67A-4C46-8453-E94219566135}" presName="Child" presStyleLbl="revTx" presStyleIdx="6" presStyleCnt="8" custLinFactNeighborX="-676" custLinFactNeighborY="43248">
        <dgm:presLayoutVars>
          <dgm:chMax val="0"/>
          <dgm:chPref val="0"/>
          <dgm:bulletEnabled val="1"/>
        </dgm:presLayoutVars>
      </dgm:prSet>
      <dgm:spPr/>
    </dgm:pt>
    <dgm:pt modelId="{32E7CFC1-9DE9-4177-AA64-80D5D17E3807}" type="pres">
      <dgm:prSet presAssocID="{248DAC72-89E5-4DAA-8276-3D57DA2D978C}" presName="childComposite" presStyleCnt="0">
        <dgm:presLayoutVars>
          <dgm:chMax val="0"/>
          <dgm:chPref val="0"/>
        </dgm:presLayoutVars>
      </dgm:prSet>
      <dgm:spPr/>
    </dgm:pt>
    <dgm:pt modelId="{B983A913-41F3-43CD-B2C3-C1C7F2B3407D}" type="pres">
      <dgm:prSet presAssocID="{248DAC72-89E5-4DAA-8276-3D57DA2D978C}" presName="ChildAccent" presStyleLbl="solidFgAcc1" presStyleIdx="5" presStyleCnt="6" custLinFactY="29818" custLinFactNeighborX="-8633" custLinFactNeighborY="100000"/>
      <dgm:spPr/>
    </dgm:pt>
    <dgm:pt modelId="{EB73765C-FA9A-4F3F-A2FA-D02D21CCD5DA}" type="pres">
      <dgm:prSet presAssocID="{248DAC72-89E5-4DAA-8276-3D57DA2D978C}" presName="Child" presStyleLbl="revTx" presStyleIdx="7" presStyleCnt="8" custLinFactNeighborX="119" custLinFactNeighborY="84242">
        <dgm:presLayoutVars>
          <dgm:chMax val="0"/>
          <dgm:chPref val="0"/>
          <dgm:bulletEnabled val="1"/>
        </dgm:presLayoutVars>
      </dgm:prSet>
      <dgm:spPr/>
    </dgm:pt>
  </dgm:ptLst>
  <dgm:cxnLst>
    <dgm:cxn modelId="{7BBF4307-8C49-48AC-8AD4-E44BBD335CEC}" srcId="{C30AB282-CCCF-4A02-B891-C69D438BA5CF}" destId="{248DAC72-89E5-4DAA-8276-3D57DA2D978C}" srcOrd="2" destOrd="0" parTransId="{7A1182CE-28E0-461B-82C8-4F6C5975CCED}" sibTransId="{ACEEFE78-B3CC-4CB7-A3F5-985ADDE6C304}"/>
    <dgm:cxn modelId="{5E278215-C90D-4E0A-A101-BDB173FCE6D5}" srcId="{1D07D1B3-9355-465A-B451-42F7C3BA9442}" destId="{2AA743EB-9214-4409-AD6D-0A00CD5FE90F}" srcOrd="1" destOrd="0" parTransId="{D307735A-8EF0-4043-8F36-44CDCDBA3574}" sibTransId="{00A55F83-2F43-4F56-A40B-E1AB85BB9167}"/>
    <dgm:cxn modelId="{B70FD71A-80A8-4F3C-88EC-AD852C1FB76B}" type="presOf" srcId="{E257868A-E20E-4DE8-88FE-66BB2567B0F0}" destId="{2EAD9793-6504-4960-878B-23480315F4C2}" srcOrd="0" destOrd="0" presId="urn:microsoft.com/office/officeart/2008/layout/SquareAccentList"/>
    <dgm:cxn modelId="{FBF64524-7D0F-48EC-866E-4DD6B9294C30}" type="presOf" srcId="{66A8396E-52CA-46E1-9349-1BD19B3A52A6}" destId="{18C3C789-90F5-4CEA-A6BC-DD8AFD0E2CC5}" srcOrd="0" destOrd="0" presId="urn:microsoft.com/office/officeart/2008/layout/SquareAccentList"/>
    <dgm:cxn modelId="{00C45E35-8CBB-4C01-BDE7-73992ECE425A}" type="presOf" srcId="{2AA743EB-9214-4409-AD6D-0A00CD5FE90F}" destId="{1086FD40-82F9-444A-9D63-F46A336A8FF4}" srcOrd="0" destOrd="0" presId="urn:microsoft.com/office/officeart/2008/layout/SquareAccentList"/>
    <dgm:cxn modelId="{05DA8640-FD41-43A6-B6C0-FCAFBC6FB9EA}" type="presOf" srcId="{CB24F33F-E67A-4C46-8453-E94219566135}" destId="{44A77466-0305-4C7D-BBC1-FA47C1265C3F}" srcOrd="0" destOrd="0" presId="urn:microsoft.com/office/officeart/2008/layout/SquareAccentList"/>
    <dgm:cxn modelId="{692BAD4A-0C49-4719-86CE-5C7D1BAAA59A}" type="presOf" srcId="{7BBCFC25-049D-4E36-928F-7EB4B084B934}" destId="{9ACCF944-4F50-416A-8833-5FBF4BDD0BCD}" srcOrd="0" destOrd="0" presId="urn:microsoft.com/office/officeart/2008/layout/SquareAccentList"/>
    <dgm:cxn modelId="{ECE96577-50B6-42E2-8EE1-3FD5FC2CA668}" srcId="{E257868A-E20E-4DE8-88FE-66BB2567B0F0}" destId="{1D07D1B3-9355-465A-B451-42F7C3BA9442}" srcOrd="0" destOrd="0" parTransId="{4F0B7908-3C14-4459-8B82-395BFB8C823B}" sibTransId="{8F8C385A-7197-41B2-B558-90FDC3C0C5EE}"/>
    <dgm:cxn modelId="{7AB11879-F178-4E2A-93A2-89E130AD9806}" type="presOf" srcId="{C30AB282-CCCF-4A02-B891-C69D438BA5CF}" destId="{4D008067-F722-457E-8E04-3D8705E60B10}" srcOrd="0" destOrd="0" presId="urn:microsoft.com/office/officeart/2008/layout/SquareAccentList"/>
    <dgm:cxn modelId="{C01B497A-32A8-47BC-B883-F6CA40FD1F41}" srcId="{C30AB282-CCCF-4A02-B891-C69D438BA5CF}" destId="{CB24F33F-E67A-4C46-8453-E94219566135}" srcOrd="1" destOrd="0" parTransId="{72BAEF3B-D381-4B70-B029-04805F956B1A}" sibTransId="{3C3126D0-B48E-49FE-B782-810B522E4D68}"/>
    <dgm:cxn modelId="{88E4D199-6CB2-4BA1-B2CF-5DE33FE1709B}" type="presOf" srcId="{BC6726E8-EB14-40B3-B45F-A34DFD162BD0}" destId="{F721BAB1-5F65-4E9A-8C0C-546D552326E6}" srcOrd="0" destOrd="0" presId="urn:microsoft.com/office/officeart/2008/layout/SquareAccentList"/>
    <dgm:cxn modelId="{74A3B3DA-8E3A-48AB-A895-B804C4ABDFE6}" type="presOf" srcId="{1D07D1B3-9355-465A-B451-42F7C3BA9442}" destId="{4A080FE0-A4E3-46AE-A765-0ACB526B86B7}" srcOrd="0" destOrd="0" presId="urn:microsoft.com/office/officeart/2008/layout/SquareAccentList"/>
    <dgm:cxn modelId="{93CD3FE3-0EE1-4CDD-8C3C-0CB5E928F0A8}" srcId="{1D07D1B3-9355-465A-B451-42F7C3BA9442}" destId="{BC6726E8-EB14-40B3-B45F-A34DFD162BD0}" srcOrd="2" destOrd="0" parTransId="{6308D4E9-7C28-49F0-9379-A4F07CD9E6FE}" sibTransId="{BA497E4B-121E-461D-9D07-3FAFDA6A953B}"/>
    <dgm:cxn modelId="{79B05CE7-1999-46E8-A396-A499845DE90D}" type="presOf" srcId="{248DAC72-89E5-4DAA-8276-3D57DA2D978C}" destId="{EB73765C-FA9A-4F3F-A2FA-D02D21CCD5DA}" srcOrd="0" destOrd="0" presId="urn:microsoft.com/office/officeart/2008/layout/SquareAccentList"/>
    <dgm:cxn modelId="{4065FFEC-4778-4AC7-AC72-8B30DE47C1FA}" srcId="{C30AB282-CCCF-4A02-B891-C69D438BA5CF}" destId="{7BBCFC25-049D-4E36-928F-7EB4B084B934}" srcOrd="0" destOrd="0" parTransId="{82B49D98-6AE0-4D91-9D1E-91C238FF43E7}" sibTransId="{BE22AEF9-B8EB-47D5-864A-9AA54CF6780B}"/>
    <dgm:cxn modelId="{70FEA1FB-76F9-40E3-89B2-C1A6E61EF737}" srcId="{1D07D1B3-9355-465A-B451-42F7C3BA9442}" destId="{66A8396E-52CA-46E1-9349-1BD19B3A52A6}" srcOrd="0" destOrd="0" parTransId="{0E7C8530-426F-4B04-B53E-30B08EF0DF16}" sibTransId="{7ED913AD-FF0C-44CD-8180-B494BEDD725F}"/>
    <dgm:cxn modelId="{D96420FC-EC13-4243-9987-3456CC6F4D4F}" srcId="{E257868A-E20E-4DE8-88FE-66BB2567B0F0}" destId="{C30AB282-CCCF-4A02-B891-C69D438BA5CF}" srcOrd="1" destOrd="0" parTransId="{5507D6FC-F1AF-426F-8991-19B3B16F0B68}" sibTransId="{890322B1-9AC8-41C2-874A-CFD62B60C477}"/>
    <dgm:cxn modelId="{8B126E5A-E2C6-4C5A-A11D-22ECCA43372A}" type="presParOf" srcId="{2EAD9793-6504-4960-878B-23480315F4C2}" destId="{7AF7B769-2A08-4FA2-AAF7-7FA6A70AD38F}" srcOrd="0" destOrd="0" presId="urn:microsoft.com/office/officeart/2008/layout/SquareAccentList"/>
    <dgm:cxn modelId="{A01348FF-D69D-4140-8C0B-37A786BE6A6C}" type="presParOf" srcId="{7AF7B769-2A08-4FA2-AAF7-7FA6A70AD38F}" destId="{638BB29A-BE50-47F3-AC49-E45B2B92F335}" srcOrd="0" destOrd="0" presId="urn:microsoft.com/office/officeart/2008/layout/SquareAccentList"/>
    <dgm:cxn modelId="{867B8C58-CF06-4D5D-8ADF-F70416B27A00}" type="presParOf" srcId="{638BB29A-BE50-47F3-AC49-E45B2B92F335}" destId="{2D716E41-8755-4BFD-A9AB-7598287470CF}" srcOrd="0" destOrd="0" presId="urn:microsoft.com/office/officeart/2008/layout/SquareAccentList"/>
    <dgm:cxn modelId="{4F49D496-3C56-40A4-A913-FD80EAA84D48}" type="presParOf" srcId="{638BB29A-BE50-47F3-AC49-E45B2B92F335}" destId="{D720C35B-20D2-4E2E-9F05-17CA8B50347B}" srcOrd="1" destOrd="0" presId="urn:microsoft.com/office/officeart/2008/layout/SquareAccentList"/>
    <dgm:cxn modelId="{C39152F3-6244-46B5-862F-BAD9D73EFFB0}" type="presParOf" srcId="{638BB29A-BE50-47F3-AC49-E45B2B92F335}" destId="{4A080FE0-A4E3-46AE-A765-0ACB526B86B7}" srcOrd="2" destOrd="0" presId="urn:microsoft.com/office/officeart/2008/layout/SquareAccentList"/>
    <dgm:cxn modelId="{B14825C2-E4A5-4B96-B4AC-36823C0371C4}" type="presParOf" srcId="{7AF7B769-2A08-4FA2-AAF7-7FA6A70AD38F}" destId="{64F770C7-1634-4350-B34F-C96092A7A429}" srcOrd="1" destOrd="0" presId="urn:microsoft.com/office/officeart/2008/layout/SquareAccentList"/>
    <dgm:cxn modelId="{3B1A0255-19FB-4DD2-B4C9-547C8DEE4478}" type="presParOf" srcId="{64F770C7-1634-4350-B34F-C96092A7A429}" destId="{CCA81753-1F58-4A9F-B309-BE7399C3D2DA}" srcOrd="0" destOrd="0" presId="urn:microsoft.com/office/officeart/2008/layout/SquareAccentList"/>
    <dgm:cxn modelId="{F34A2CC9-BF00-40E8-9233-A42B79EF2906}" type="presParOf" srcId="{CCA81753-1F58-4A9F-B309-BE7399C3D2DA}" destId="{20649839-4750-4AFE-B1BE-DB472639BEA8}" srcOrd="0" destOrd="0" presId="urn:microsoft.com/office/officeart/2008/layout/SquareAccentList"/>
    <dgm:cxn modelId="{2F7A6AB0-8EDD-4F5A-8D19-B57FA4BF8E4F}" type="presParOf" srcId="{CCA81753-1F58-4A9F-B309-BE7399C3D2DA}" destId="{18C3C789-90F5-4CEA-A6BC-DD8AFD0E2CC5}" srcOrd="1" destOrd="0" presId="urn:microsoft.com/office/officeart/2008/layout/SquareAccentList"/>
    <dgm:cxn modelId="{DBEEA98E-9497-4119-95B7-F2DC20157610}" type="presParOf" srcId="{64F770C7-1634-4350-B34F-C96092A7A429}" destId="{5BB70BF6-4124-4154-98CE-D028CDE1093A}" srcOrd="1" destOrd="0" presId="urn:microsoft.com/office/officeart/2008/layout/SquareAccentList"/>
    <dgm:cxn modelId="{D9C09F6E-7D1D-4052-97F5-B6F9D77DD2D4}" type="presParOf" srcId="{5BB70BF6-4124-4154-98CE-D028CDE1093A}" destId="{2591040B-4217-443E-88F0-8F6F8770EC74}" srcOrd="0" destOrd="0" presId="urn:microsoft.com/office/officeart/2008/layout/SquareAccentList"/>
    <dgm:cxn modelId="{DF874289-9B0D-49CD-B779-FD310063D6A2}" type="presParOf" srcId="{5BB70BF6-4124-4154-98CE-D028CDE1093A}" destId="{1086FD40-82F9-444A-9D63-F46A336A8FF4}" srcOrd="1" destOrd="0" presId="urn:microsoft.com/office/officeart/2008/layout/SquareAccentList"/>
    <dgm:cxn modelId="{308D0323-47AB-4D5E-86BC-9CC5FEFA9BE2}" type="presParOf" srcId="{64F770C7-1634-4350-B34F-C96092A7A429}" destId="{E7DAFF35-08D3-40EF-9C22-2969AD662AE6}" srcOrd="2" destOrd="0" presId="urn:microsoft.com/office/officeart/2008/layout/SquareAccentList"/>
    <dgm:cxn modelId="{7D003062-C0C4-449C-94C8-403F8787E9A9}" type="presParOf" srcId="{E7DAFF35-08D3-40EF-9C22-2969AD662AE6}" destId="{CE756506-FC90-402C-86D3-972801493EC0}" srcOrd="0" destOrd="0" presId="urn:microsoft.com/office/officeart/2008/layout/SquareAccentList"/>
    <dgm:cxn modelId="{15365B75-ACB4-40E0-A0C7-AE42F4FCAC58}" type="presParOf" srcId="{E7DAFF35-08D3-40EF-9C22-2969AD662AE6}" destId="{F721BAB1-5F65-4E9A-8C0C-546D552326E6}" srcOrd="1" destOrd="0" presId="urn:microsoft.com/office/officeart/2008/layout/SquareAccentList"/>
    <dgm:cxn modelId="{573B9B85-E097-4DF7-BB15-459A81C8066A}" type="presParOf" srcId="{2EAD9793-6504-4960-878B-23480315F4C2}" destId="{2B20C154-1DEC-47C5-B9C6-60E5520D057E}" srcOrd="1" destOrd="0" presId="urn:microsoft.com/office/officeart/2008/layout/SquareAccentList"/>
    <dgm:cxn modelId="{D9885B6A-FBC2-436D-A69D-64E30282702B}" type="presParOf" srcId="{2B20C154-1DEC-47C5-B9C6-60E5520D057E}" destId="{7B1997E5-FEBE-447E-97D3-3DB0D6C5296B}" srcOrd="0" destOrd="0" presId="urn:microsoft.com/office/officeart/2008/layout/SquareAccentList"/>
    <dgm:cxn modelId="{01C63778-FFEE-468C-8E23-BC838025934F}" type="presParOf" srcId="{7B1997E5-FEBE-447E-97D3-3DB0D6C5296B}" destId="{7E4C53E7-BE33-44F2-8AF9-2AD0D24BE5DD}" srcOrd="0" destOrd="0" presId="urn:microsoft.com/office/officeart/2008/layout/SquareAccentList"/>
    <dgm:cxn modelId="{70F5CB78-94AD-4D41-B39B-606DC86124C5}" type="presParOf" srcId="{7B1997E5-FEBE-447E-97D3-3DB0D6C5296B}" destId="{235E8FFD-BCA2-486D-B939-E2741903D7CA}" srcOrd="1" destOrd="0" presId="urn:microsoft.com/office/officeart/2008/layout/SquareAccentList"/>
    <dgm:cxn modelId="{5E1AD549-9A63-4E0F-A138-EEED223CE3B1}" type="presParOf" srcId="{7B1997E5-FEBE-447E-97D3-3DB0D6C5296B}" destId="{4D008067-F722-457E-8E04-3D8705E60B10}" srcOrd="2" destOrd="0" presId="urn:microsoft.com/office/officeart/2008/layout/SquareAccentList"/>
    <dgm:cxn modelId="{C2F3C771-08D6-416E-B574-80C23C651B2D}" type="presParOf" srcId="{2B20C154-1DEC-47C5-B9C6-60E5520D057E}" destId="{57ADC4FF-F9A2-4C88-9E4E-3DDB13BEBA95}" srcOrd="1" destOrd="0" presId="urn:microsoft.com/office/officeart/2008/layout/SquareAccentList"/>
    <dgm:cxn modelId="{568F21CC-6038-4889-844C-9B56512774A3}" type="presParOf" srcId="{57ADC4FF-F9A2-4C88-9E4E-3DDB13BEBA95}" destId="{8BCC37BB-0339-4068-8DEA-84AB6E7F182E}" srcOrd="0" destOrd="0" presId="urn:microsoft.com/office/officeart/2008/layout/SquareAccentList"/>
    <dgm:cxn modelId="{AA371443-1A09-4BFC-8DF7-F0562BFD1B78}" type="presParOf" srcId="{8BCC37BB-0339-4068-8DEA-84AB6E7F182E}" destId="{ADD4DC3B-55B2-4BCB-9392-76D6ABF97F8A}" srcOrd="0" destOrd="0" presId="urn:microsoft.com/office/officeart/2008/layout/SquareAccentList"/>
    <dgm:cxn modelId="{419DDCE3-EA35-4F74-A5B6-0EE36A72D7DB}" type="presParOf" srcId="{8BCC37BB-0339-4068-8DEA-84AB6E7F182E}" destId="{9ACCF944-4F50-416A-8833-5FBF4BDD0BCD}" srcOrd="1" destOrd="0" presId="urn:microsoft.com/office/officeart/2008/layout/SquareAccentList"/>
    <dgm:cxn modelId="{A769F736-3C13-4E31-870D-30AEA1CD45C0}" type="presParOf" srcId="{57ADC4FF-F9A2-4C88-9E4E-3DDB13BEBA95}" destId="{E5156DDE-AC2F-4088-97FD-1F737E59DB12}" srcOrd="1" destOrd="0" presId="urn:microsoft.com/office/officeart/2008/layout/SquareAccentList"/>
    <dgm:cxn modelId="{81CA3E30-CE2A-49C5-9FD2-6E97662D7541}" type="presParOf" srcId="{E5156DDE-AC2F-4088-97FD-1F737E59DB12}" destId="{4B5D1237-778C-4961-80B7-4FFFA51CF5B5}" srcOrd="0" destOrd="0" presId="urn:microsoft.com/office/officeart/2008/layout/SquareAccentList"/>
    <dgm:cxn modelId="{7898D297-1719-4B6F-ABEF-7292B4D0E293}" type="presParOf" srcId="{E5156DDE-AC2F-4088-97FD-1F737E59DB12}" destId="{44A77466-0305-4C7D-BBC1-FA47C1265C3F}" srcOrd="1" destOrd="0" presId="urn:microsoft.com/office/officeart/2008/layout/SquareAccentList"/>
    <dgm:cxn modelId="{5DCB2998-5C9D-427E-8973-37E368F28BCA}" type="presParOf" srcId="{57ADC4FF-F9A2-4C88-9E4E-3DDB13BEBA95}" destId="{32E7CFC1-9DE9-4177-AA64-80D5D17E3807}" srcOrd="2" destOrd="0" presId="urn:microsoft.com/office/officeart/2008/layout/SquareAccentList"/>
    <dgm:cxn modelId="{76DB4B07-A5F5-4E4C-9580-128D31427671}" type="presParOf" srcId="{32E7CFC1-9DE9-4177-AA64-80D5D17E3807}" destId="{B983A913-41F3-43CD-B2C3-C1C7F2B3407D}" srcOrd="0" destOrd="0" presId="urn:microsoft.com/office/officeart/2008/layout/SquareAccentList"/>
    <dgm:cxn modelId="{13B4F69B-5E5E-440E-A7DD-5F76EEFDDBC2}" type="presParOf" srcId="{32E7CFC1-9DE9-4177-AA64-80D5D17E3807}" destId="{EB73765C-FA9A-4F3F-A2FA-D02D21CCD5DA}" srcOrd="1" destOrd="0" presId="urn:microsoft.com/office/officeart/2008/layout/SquareAccent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B5432FD-BF06-46DB-A2D2-7B57B956D17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s-AR"/>
        </a:p>
      </dgm:t>
    </dgm:pt>
    <dgm:pt modelId="{B3B55DD9-FB0B-4DB9-90F8-D44D2BF802ED}">
      <dgm:prSet phldrT="[Texto]" phldr="0"/>
      <dgm:spPr/>
      <dgm:t>
        <a:bodyPr/>
        <a:lstStyle/>
        <a:p>
          <a:pPr>
            <a:lnSpc>
              <a:spcPct val="150000"/>
            </a:lnSpc>
          </a:pPr>
          <a:r>
            <a:rPr lang="es-AR" b="1"/>
            <a:t>DATOS PARA SELECCIÓN DEL TORNILLO</a:t>
          </a:r>
        </a:p>
      </dgm:t>
    </dgm:pt>
    <dgm:pt modelId="{2608CAAF-A41D-46E0-A615-95706E970C89}" type="parTrans" cxnId="{0D4EDF8B-3F67-40B2-97DE-44586CB5BCAA}">
      <dgm:prSet/>
      <dgm:spPr/>
      <dgm:t>
        <a:bodyPr/>
        <a:lstStyle/>
        <a:p>
          <a:endParaRPr lang="es-AR"/>
        </a:p>
      </dgm:t>
    </dgm:pt>
    <dgm:pt modelId="{4C0C8ED2-A11B-4604-9694-3F2AFC301219}" type="sibTrans" cxnId="{0D4EDF8B-3F67-40B2-97DE-44586CB5BCAA}">
      <dgm:prSet/>
      <dgm:spPr/>
      <dgm:t>
        <a:bodyPr/>
        <a:lstStyle/>
        <a:p>
          <a:endParaRPr lang="es-AR"/>
        </a:p>
      </dgm:t>
    </dgm:pt>
    <dgm:pt modelId="{A4788759-6B42-4F3B-B818-8189E8F72A54}">
      <dgm:prSet phldrT="[Texto]"/>
      <dgm:spPr/>
      <dgm:t>
        <a:bodyPr/>
        <a:lstStyle/>
        <a:p>
          <a:pPr>
            <a:buNone/>
          </a:pPr>
          <a:r>
            <a:rPr lang="es-AR" b="0" i="0" u="none"/>
            <a:t>Disposición de rodamientos</a:t>
          </a:r>
          <a:endParaRPr lang="es-AR" b="0"/>
        </a:p>
      </dgm:t>
    </dgm:pt>
    <dgm:pt modelId="{AA154DFB-73EC-4F9F-897E-E000FC80831C}" type="parTrans" cxnId="{62B9FDD5-9C0F-4518-B611-AF254E7BE097}">
      <dgm:prSet/>
      <dgm:spPr/>
      <dgm:t>
        <a:bodyPr/>
        <a:lstStyle/>
        <a:p>
          <a:endParaRPr lang="es-AR"/>
        </a:p>
      </dgm:t>
    </dgm:pt>
    <dgm:pt modelId="{AABC6C12-7978-4EB7-9E31-4F33AE9C78BC}" type="sibTrans" cxnId="{62B9FDD5-9C0F-4518-B611-AF254E7BE097}">
      <dgm:prSet/>
      <dgm:spPr/>
      <dgm:t>
        <a:bodyPr/>
        <a:lstStyle/>
        <a:p>
          <a:endParaRPr lang="es-AR"/>
        </a:p>
      </dgm:t>
    </dgm:pt>
    <dgm:pt modelId="{28DE76DF-D070-4186-A37B-D6FF75AD53C2}">
      <dgm:prSet phldrT="[Texto]"/>
      <dgm:spPr/>
      <dgm:t>
        <a:bodyPr/>
        <a:lstStyle/>
        <a:p>
          <a:pPr>
            <a:buNone/>
          </a:pPr>
          <a:r>
            <a:rPr lang="es-MX" b="0" i="0" u="none"/>
            <a:t>Carga de 5kN por tornillo</a:t>
          </a:r>
          <a:endParaRPr lang="es-AR" b="0"/>
        </a:p>
      </dgm:t>
    </dgm:pt>
    <dgm:pt modelId="{D253EF5A-9866-4A2C-A829-A52E3A0466EE}" type="parTrans" cxnId="{C30BBF59-F036-4EC1-AEC2-348257F09857}">
      <dgm:prSet/>
      <dgm:spPr/>
      <dgm:t>
        <a:bodyPr/>
        <a:lstStyle/>
        <a:p>
          <a:endParaRPr lang="es-AR"/>
        </a:p>
      </dgm:t>
    </dgm:pt>
    <dgm:pt modelId="{E24EE294-1EBD-45F6-A4BD-09E9CE2656BF}" type="sibTrans" cxnId="{C30BBF59-F036-4EC1-AEC2-348257F09857}">
      <dgm:prSet/>
      <dgm:spPr/>
      <dgm:t>
        <a:bodyPr/>
        <a:lstStyle/>
        <a:p>
          <a:endParaRPr lang="es-AR"/>
        </a:p>
      </dgm:t>
    </dgm:pt>
    <dgm:pt modelId="{A7BA5E74-D280-4789-B998-50206B94459C}">
      <dgm:prSet phldrT="[Texto]"/>
      <dgm:spPr/>
      <dgm:t>
        <a:bodyPr/>
        <a:lstStyle/>
        <a:p>
          <a:pPr>
            <a:buNone/>
          </a:pPr>
          <a:r>
            <a:rPr lang="es-MX" b="0" i="0" u="none"/>
            <a:t>RPM máximas → sale de la norma</a:t>
          </a:r>
          <a:endParaRPr lang="es-AR" b="0"/>
        </a:p>
      </dgm:t>
    </dgm:pt>
    <dgm:pt modelId="{5BAB401D-A7C7-4B72-8BE5-44F9C5991EB9}" type="parTrans" cxnId="{68461B85-5C8E-446A-A201-A8FA45E276C8}">
      <dgm:prSet/>
      <dgm:spPr/>
      <dgm:t>
        <a:bodyPr/>
        <a:lstStyle/>
        <a:p>
          <a:endParaRPr lang="es-AR"/>
        </a:p>
      </dgm:t>
    </dgm:pt>
    <dgm:pt modelId="{AE6B5122-9DDF-40D2-90D2-5B3AEACFA124}" type="sibTrans" cxnId="{68461B85-5C8E-446A-A201-A8FA45E276C8}">
      <dgm:prSet/>
      <dgm:spPr/>
      <dgm:t>
        <a:bodyPr/>
        <a:lstStyle/>
        <a:p>
          <a:endParaRPr lang="es-AR"/>
        </a:p>
      </dgm:t>
    </dgm:pt>
    <dgm:pt modelId="{EDED8829-5FE0-420F-A353-228DEC1EB9A1}">
      <dgm:prSet phldrT="[Texto]"/>
      <dgm:spPr/>
      <dgm:t>
        <a:bodyPr/>
        <a:lstStyle/>
        <a:p>
          <a:pPr>
            <a:buNone/>
          </a:pPr>
          <a:r>
            <a:rPr lang="es-AR" b="0" i="0" u="none"/>
            <a:t>Longitud comprimida del tornillo</a:t>
          </a:r>
          <a:endParaRPr lang="es-AR" b="0"/>
        </a:p>
      </dgm:t>
    </dgm:pt>
    <dgm:pt modelId="{BE506AB0-130C-4F95-AEF6-8678CC652530}" type="parTrans" cxnId="{A90BAAA7-37A6-4362-A0F0-9215557AB9C0}">
      <dgm:prSet/>
      <dgm:spPr/>
      <dgm:t>
        <a:bodyPr/>
        <a:lstStyle/>
        <a:p>
          <a:endParaRPr lang="es-AR"/>
        </a:p>
      </dgm:t>
    </dgm:pt>
    <dgm:pt modelId="{29CF0A58-AB60-45D2-9250-5B11849199A2}" type="sibTrans" cxnId="{A90BAAA7-37A6-4362-A0F0-9215557AB9C0}">
      <dgm:prSet/>
      <dgm:spPr/>
      <dgm:t>
        <a:bodyPr/>
        <a:lstStyle/>
        <a:p>
          <a:endParaRPr lang="es-AR"/>
        </a:p>
      </dgm:t>
    </dgm:pt>
    <dgm:pt modelId="{33156174-8DC9-44F2-9EEC-1A856F3555C6}">
      <dgm:prSet phldrT="[Texto]"/>
      <dgm:spPr/>
      <dgm:t>
        <a:bodyPr/>
        <a:lstStyle/>
        <a:p>
          <a:pPr>
            <a:buNone/>
          </a:pPr>
          <a:r>
            <a:rPr lang="es-AR" b="0" i="0" u="none"/>
            <a:t>FDS &gt;2</a:t>
          </a:r>
          <a:endParaRPr lang="es-AR" b="0"/>
        </a:p>
      </dgm:t>
    </dgm:pt>
    <dgm:pt modelId="{30C66E59-3AD5-4CEE-A2BB-0C8D7D1A97D4}" type="parTrans" cxnId="{12271040-7C96-4A59-9E90-A83FF9490E88}">
      <dgm:prSet/>
      <dgm:spPr/>
      <dgm:t>
        <a:bodyPr/>
        <a:lstStyle/>
        <a:p>
          <a:endParaRPr lang="es-AR"/>
        </a:p>
      </dgm:t>
    </dgm:pt>
    <dgm:pt modelId="{05AB3B63-95F0-4F11-9B8B-268657332B41}" type="sibTrans" cxnId="{12271040-7C96-4A59-9E90-A83FF9490E88}">
      <dgm:prSet/>
      <dgm:spPr/>
      <dgm:t>
        <a:bodyPr/>
        <a:lstStyle/>
        <a:p>
          <a:endParaRPr lang="es-AR"/>
        </a:p>
      </dgm:t>
    </dgm:pt>
    <dgm:pt modelId="{57E5A1BE-DF4B-4034-8F97-190B3203FB56}" type="pres">
      <dgm:prSet presAssocID="{0B5432FD-BF06-46DB-A2D2-7B57B956D17D}" presName="vert0" presStyleCnt="0">
        <dgm:presLayoutVars>
          <dgm:dir/>
          <dgm:animOne val="branch"/>
          <dgm:animLvl val="lvl"/>
        </dgm:presLayoutVars>
      </dgm:prSet>
      <dgm:spPr/>
    </dgm:pt>
    <dgm:pt modelId="{4CA0C4D7-4D4A-427B-975A-E7952B05775B}" type="pres">
      <dgm:prSet presAssocID="{B3B55DD9-FB0B-4DB9-90F8-D44D2BF802ED}" presName="thickLine" presStyleLbl="alignNode1" presStyleIdx="0" presStyleCnt="1"/>
      <dgm:spPr/>
    </dgm:pt>
    <dgm:pt modelId="{49E66B5B-84C9-4EEA-ADBB-77B07C1B737B}" type="pres">
      <dgm:prSet presAssocID="{B3B55DD9-FB0B-4DB9-90F8-D44D2BF802ED}" presName="horz1" presStyleCnt="0"/>
      <dgm:spPr/>
    </dgm:pt>
    <dgm:pt modelId="{3F625F18-F73C-4C43-8F01-C7BF1A89E3FE}" type="pres">
      <dgm:prSet presAssocID="{B3B55DD9-FB0B-4DB9-90F8-D44D2BF802ED}" presName="tx1" presStyleLbl="revTx" presStyleIdx="0" presStyleCnt="6" custScaleX="185013"/>
      <dgm:spPr/>
    </dgm:pt>
    <dgm:pt modelId="{3E3908D1-5E18-4276-8457-9B1E35C118FE}" type="pres">
      <dgm:prSet presAssocID="{B3B55DD9-FB0B-4DB9-90F8-D44D2BF802ED}" presName="vert1" presStyleCnt="0"/>
      <dgm:spPr/>
    </dgm:pt>
    <dgm:pt modelId="{D09B79CF-B08F-4BEE-8CA6-532F85FF9BA0}" type="pres">
      <dgm:prSet presAssocID="{A4788759-6B42-4F3B-B818-8189E8F72A54}" presName="vertSpace2a" presStyleCnt="0"/>
      <dgm:spPr/>
    </dgm:pt>
    <dgm:pt modelId="{617DE67E-D7B6-40CB-AE22-904990DE21EB}" type="pres">
      <dgm:prSet presAssocID="{A4788759-6B42-4F3B-B818-8189E8F72A54}" presName="horz2" presStyleCnt="0"/>
      <dgm:spPr/>
    </dgm:pt>
    <dgm:pt modelId="{95002155-92B4-4B84-95A4-D86B42EC095C}" type="pres">
      <dgm:prSet presAssocID="{A4788759-6B42-4F3B-B818-8189E8F72A54}" presName="horzSpace2" presStyleCnt="0"/>
      <dgm:spPr/>
    </dgm:pt>
    <dgm:pt modelId="{69CA54A7-A609-4B92-85DF-90752B840406}" type="pres">
      <dgm:prSet presAssocID="{A4788759-6B42-4F3B-B818-8189E8F72A54}" presName="tx2" presStyleLbl="revTx" presStyleIdx="1" presStyleCnt="6"/>
      <dgm:spPr/>
    </dgm:pt>
    <dgm:pt modelId="{482C03E1-92FA-4EBD-B746-9AE4033864DF}" type="pres">
      <dgm:prSet presAssocID="{A4788759-6B42-4F3B-B818-8189E8F72A54}" presName="vert2" presStyleCnt="0"/>
      <dgm:spPr/>
    </dgm:pt>
    <dgm:pt modelId="{40F9B9E9-F06A-436D-9388-B3B9F7888229}" type="pres">
      <dgm:prSet presAssocID="{A4788759-6B42-4F3B-B818-8189E8F72A54}" presName="thinLine2b" presStyleLbl="callout" presStyleIdx="0" presStyleCnt="5"/>
      <dgm:spPr/>
    </dgm:pt>
    <dgm:pt modelId="{1CD6D203-B22E-40ED-88EA-BD74CBD183EE}" type="pres">
      <dgm:prSet presAssocID="{A4788759-6B42-4F3B-B818-8189E8F72A54}" presName="vertSpace2b" presStyleCnt="0"/>
      <dgm:spPr/>
    </dgm:pt>
    <dgm:pt modelId="{590F99E3-9E49-46BB-9530-570DE6DB85A6}" type="pres">
      <dgm:prSet presAssocID="{28DE76DF-D070-4186-A37B-D6FF75AD53C2}" presName="horz2" presStyleCnt="0"/>
      <dgm:spPr/>
    </dgm:pt>
    <dgm:pt modelId="{41D10B58-323C-44E6-A8D3-7627DF45381A}" type="pres">
      <dgm:prSet presAssocID="{28DE76DF-D070-4186-A37B-D6FF75AD53C2}" presName="horzSpace2" presStyleCnt="0"/>
      <dgm:spPr/>
    </dgm:pt>
    <dgm:pt modelId="{34DEF937-5029-40EB-A85C-E1813D4123A9}" type="pres">
      <dgm:prSet presAssocID="{28DE76DF-D070-4186-A37B-D6FF75AD53C2}" presName="tx2" presStyleLbl="revTx" presStyleIdx="2" presStyleCnt="6"/>
      <dgm:spPr/>
    </dgm:pt>
    <dgm:pt modelId="{F4E1E280-9E5A-40FF-8BA2-116355CAFB55}" type="pres">
      <dgm:prSet presAssocID="{28DE76DF-D070-4186-A37B-D6FF75AD53C2}" presName="vert2" presStyleCnt="0"/>
      <dgm:spPr/>
    </dgm:pt>
    <dgm:pt modelId="{6385BA8C-648C-48B8-B0C9-6CED23DA137E}" type="pres">
      <dgm:prSet presAssocID="{28DE76DF-D070-4186-A37B-D6FF75AD53C2}" presName="thinLine2b" presStyleLbl="callout" presStyleIdx="1" presStyleCnt="5"/>
      <dgm:spPr/>
    </dgm:pt>
    <dgm:pt modelId="{96456AF8-A8A6-4E61-9226-C19929023A91}" type="pres">
      <dgm:prSet presAssocID="{28DE76DF-D070-4186-A37B-D6FF75AD53C2}" presName="vertSpace2b" presStyleCnt="0"/>
      <dgm:spPr/>
    </dgm:pt>
    <dgm:pt modelId="{4334FC9B-B266-44B9-A854-042469F233DE}" type="pres">
      <dgm:prSet presAssocID="{A7BA5E74-D280-4789-B998-50206B94459C}" presName="horz2" presStyleCnt="0"/>
      <dgm:spPr/>
    </dgm:pt>
    <dgm:pt modelId="{4257F446-7E82-4AC3-9D92-58EDAEB824E6}" type="pres">
      <dgm:prSet presAssocID="{A7BA5E74-D280-4789-B998-50206B94459C}" presName="horzSpace2" presStyleCnt="0"/>
      <dgm:spPr/>
    </dgm:pt>
    <dgm:pt modelId="{8B7C1637-5A70-423A-8FB5-0F16F8BE3D14}" type="pres">
      <dgm:prSet presAssocID="{A7BA5E74-D280-4789-B998-50206B94459C}" presName="tx2" presStyleLbl="revTx" presStyleIdx="3" presStyleCnt="6" custScaleX="72474"/>
      <dgm:spPr/>
    </dgm:pt>
    <dgm:pt modelId="{2D608E45-8C28-48B3-825D-A1818B23CC05}" type="pres">
      <dgm:prSet presAssocID="{A7BA5E74-D280-4789-B998-50206B94459C}" presName="vert2" presStyleCnt="0"/>
      <dgm:spPr/>
    </dgm:pt>
    <dgm:pt modelId="{44AB7309-9357-4B32-8A7A-6E107A74512B}" type="pres">
      <dgm:prSet presAssocID="{A7BA5E74-D280-4789-B998-50206B94459C}" presName="thinLine2b" presStyleLbl="callout" presStyleIdx="2" presStyleCnt="5"/>
      <dgm:spPr/>
    </dgm:pt>
    <dgm:pt modelId="{9C09A529-879A-4966-9DBC-2D14169C82BF}" type="pres">
      <dgm:prSet presAssocID="{A7BA5E74-D280-4789-B998-50206B94459C}" presName="vertSpace2b" presStyleCnt="0"/>
      <dgm:spPr/>
    </dgm:pt>
    <dgm:pt modelId="{C0F19C0E-531F-4BDC-85CE-4A64FB60AF80}" type="pres">
      <dgm:prSet presAssocID="{EDED8829-5FE0-420F-A353-228DEC1EB9A1}" presName="horz2" presStyleCnt="0"/>
      <dgm:spPr/>
    </dgm:pt>
    <dgm:pt modelId="{A4942B18-CF1D-4594-B691-11DFDD5F3010}" type="pres">
      <dgm:prSet presAssocID="{EDED8829-5FE0-420F-A353-228DEC1EB9A1}" presName="horzSpace2" presStyleCnt="0"/>
      <dgm:spPr/>
    </dgm:pt>
    <dgm:pt modelId="{3C220E58-04C9-48E6-AA23-0AC2C2214C35}" type="pres">
      <dgm:prSet presAssocID="{EDED8829-5FE0-420F-A353-228DEC1EB9A1}" presName="tx2" presStyleLbl="revTx" presStyleIdx="4" presStyleCnt="6"/>
      <dgm:spPr/>
    </dgm:pt>
    <dgm:pt modelId="{6AC42901-B355-404D-8906-3E7E4FF2ADDF}" type="pres">
      <dgm:prSet presAssocID="{EDED8829-5FE0-420F-A353-228DEC1EB9A1}" presName="vert2" presStyleCnt="0"/>
      <dgm:spPr/>
    </dgm:pt>
    <dgm:pt modelId="{FBB3DC18-C644-416A-98F1-14821FF5468C}" type="pres">
      <dgm:prSet presAssocID="{EDED8829-5FE0-420F-A353-228DEC1EB9A1}" presName="thinLine2b" presStyleLbl="callout" presStyleIdx="3" presStyleCnt="5"/>
      <dgm:spPr/>
    </dgm:pt>
    <dgm:pt modelId="{1D62C51A-0A94-471C-BF5E-4FCA4381D3B6}" type="pres">
      <dgm:prSet presAssocID="{EDED8829-5FE0-420F-A353-228DEC1EB9A1}" presName="vertSpace2b" presStyleCnt="0"/>
      <dgm:spPr/>
    </dgm:pt>
    <dgm:pt modelId="{8C682193-8641-4A5C-AE34-E0E291DBD498}" type="pres">
      <dgm:prSet presAssocID="{33156174-8DC9-44F2-9EEC-1A856F3555C6}" presName="horz2" presStyleCnt="0"/>
      <dgm:spPr/>
    </dgm:pt>
    <dgm:pt modelId="{3DCAFFDA-D5A4-45B0-B0BB-07C893731470}" type="pres">
      <dgm:prSet presAssocID="{33156174-8DC9-44F2-9EEC-1A856F3555C6}" presName="horzSpace2" presStyleCnt="0"/>
      <dgm:spPr/>
    </dgm:pt>
    <dgm:pt modelId="{E07D2E28-4C7D-4C2E-87DD-54F450AFD121}" type="pres">
      <dgm:prSet presAssocID="{33156174-8DC9-44F2-9EEC-1A856F3555C6}" presName="tx2" presStyleLbl="revTx" presStyleIdx="5" presStyleCnt="6" custScaleY="70347"/>
      <dgm:spPr/>
    </dgm:pt>
    <dgm:pt modelId="{A4E68AFE-EF4D-461B-AB30-5EA37D7F1DBB}" type="pres">
      <dgm:prSet presAssocID="{33156174-8DC9-44F2-9EEC-1A856F3555C6}" presName="vert2" presStyleCnt="0"/>
      <dgm:spPr/>
    </dgm:pt>
    <dgm:pt modelId="{F5076EBE-7287-4BC0-ACF8-B477AC021195}" type="pres">
      <dgm:prSet presAssocID="{33156174-8DC9-44F2-9EEC-1A856F3555C6}" presName="thinLine2b" presStyleLbl="callout" presStyleIdx="4" presStyleCnt="5"/>
      <dgm:spPr/>
    </dgm:pt>
    <dgm:pt modelId="{7DA0AB7B-ED7F-4280-8105-DCE80786D941}" type="pres">
      <dgm:prSet presAssocID="{33156174-8DC9-44F2-9EEC-1A856F3555C6}" presName="vertSpace2b" presStyleCnt="0"/>
      <dgm:spPr/>
    </dgm:pt>
  </dgm:ptLst>
  <dgm:cxnLst>
    <dgm:cxn modelId="{8923970A-12FA-4481-ABF8-1ABCD1EE954C}" type="presOf" srcId="{0B5432FD-BF06-46DB-A2D2-7B57B956D17D}" destId="{57E5A1BE-DF4B-4034-8F97-190B3203FB56}" srcOrd="0" destOrd="0" presId="urn:microsoft.com/office/officeart/2008/layout/LinedList"/>
    <dgm:cxn modelId="{28574A1F-3EE9-4D69-8630-3FFEDE060637}" type="presOf" srcId="{B3B55DD9-FB0B-4DB9-90F8-D44D2BF802ED}" destId="{3F625F18-F73C-4C43-8F01-C7BF1A89E3FE}" srcOrd="0" destOrd="0" presId="urn:microsoft.com/office/officeart/2008/layout/LinedList"/>
    <dgm:cxn modelId="{27841A21-67DB-495D-B0DB-27E42CE4F020}" type="presOf" srcId="{33156174-8DC9-44F2-9EEC-1A856F3555C6}" destId="{E07D2E28-4C7D-4C2E-87DD-54F450AFD121}" srcOrd="0" destOrd="0" presId="urn:microsoft.com/office/officeart/2008/layout/LinedList"/>
    <dgm:cxn modelId="{12271040-7C96-4A59-9E90-A83FF9490E88}" srcId="{B3B55DD9-FB0B-4DB9-90F8-D44D2BF802ED}" destId="{33156174-8DC9-44F2-9EEC-1A856F3555C6}" srcOrd="4" destOrd="0" parTransId="{30C66E59-3AD5-4CEE-A2BB-0C8D7D1A97D4}" sibTransId="{05AB3B63-95F0-4F11-9B8B-268657332B41}"/>
    <dgm:cxn modelId="{24388C53-E1BE-436D-BB4E-2C0C20E9CFDA}" type="presOf" srcId="{A7BA5E74-D280-4789-B998-50206B94459C}" destId="{8B7C1637-5A70-423A-8FB5-0F16F8BE3D14}" srcOrd="0" destOrd="0" presId="urn:microsoft.com/office/officeart/2008/layout/LinedList"/>
    <dgm:cxn modelId="{C30BBF59-F036-4EC1-AEC2-348257F09857}" srcId="{B3B55DD9-FB0B-4DB9-90F8-D44D2BF802ED}" destId="{28DE76DF-D070-4186-A37B-D6FF75AD53C2}" srcOrd="1" destOrd="0" parTransId="{D253EF5A-9866-4A2C-A829-A52E3A0466EE}" sibTransId="{E24EE294-1EBD-45F6-A4BD-09E9CE2656BF}"/>
    <dgm:cxn modelId="{68461B85-5C8E-446A-A201-A8FA45E276C8}" srcId="{B3B55DD9-FB0B-4DB9-90F8-D44D2BF802ED}" destId="{A7BA5E74-D280-4789-B998-50206B94459C}" srcOrd="2" destOrd="0" parTransId="{5BAB401D-A7C7-4B72-8BE5-44F9C5991EB9}" sibTransId="{AE6B5122-9DDF-40D2-90D2-5B3AEACFA124}"/>
    <dgm:cxn modelId="{0D4EDF8B-3F67-40B2-97DE-44586CB5BCAA}" srcId="{0B5432FD-BF06-46DB-A2D2-7B57B956D17D}" destId="{B3B55DD9-FB0B-4DB9-90F8-D44D2BF802ED}" srcOrd="0" destOrd="0" parTransId="{2608CAAF-A41D-46E0-A615-95706E970C89}" sibTransId="{4C0C8ED2-A11B-4604-9694-3F2AFC301219}"/>
    <dgm:cxn modelId="{A90BAAA7-37A6-4362-A0F0-9215557AB9C0}" srcId="{B3B55DD9-FB0B-4DB9-90F8-D44D2BF802ED}" destId="{EDED8829-5FE0-420F-A353-228DEC1EB9A1}" srcOrd="3" destOrd="0" parTransId="{BE506AB0-130C-4F95-AEF6-8678CC652530}" sibTransId="{29CF0A58-AB60-45D2-9250-5B11849199A2}"/>
    <dgm:cxn modelId="{CF58AAC2-ED35-4AB1-942C-766A6115EFCE}" type="presOf" srcId="{A4788759-6B42-4F3B-B818-8189E8F72A54}" destId="{69CA54A7-A609-4B92-85DF-90752B840406}" srcOrd="0" destOrd="0" presId="urn:microsoft.com/office/officeart/2008/layout/LinedList"/>
    <dgm:cxn modelId="{62B9FDD5-9C0F-4518-B611-AF254E7BE097}" srcId="{B3B55DD9-FB0B-4DB9-90F8-D44D2BF802ED}" destId="{A4788759-6B42-4F3B-B818-8189E8F72A54}" srcOrd="0" destOrd="0" parTransId="{AA154DFB-73EC-4F9F-897E-E000FC80831C}" sibTransId="{AABC6C12-7978-4EB7-9E31-4F33AE9C78BC}"/>
    <dgm:cxn modelId="{A9F1DFDA-C17A-4739-B0F4-AAEA331206E8}" type="presOf" srcId="{28DE76DF-D070-4186-A37B-D6FF75AD53C2}" destId="{34DEF937-5029-40EB-A85C-E1813D4123A9}" srcOrd="0" destOrd="0" presId="urn:microsoft.com/office/officeart/2008/layout/LinedList"/>
    <dgm:cxn modelId="{5458FFFA-EFA1-4355-812D-41507AF3ABA0}" type="presOf" srcId="{EDED8829-5FE0-420F-A353-228DEC1EB9A1}" destId="{3C220E58-04C9-48E6-AA23-0AC2C2214C35}" srcOrd="0" destOrd="0" presId="urn:microsoft.com/office/officeart/2008/layout/LinedList"/>
    <dgm:cxn modelId="{3F333058-514B-4A43-ACD5-6386ED74017D}" type="presParOf" srcId="{57E5A1BE-DF4B-4034-8F97-190B3203FB56}" destId="{4CA0C4D7-4D4A-427B-975A-E7952B05775B}" srcOrd="0" destOrd="0" presId="urn:microsoft.com/office/officeart/2008/layout/LinedList"/>
    <dgm:cxn modelId="{0D52B906-C852-4851-8932-D064F6523FB1}" type="presParOf" srcId="{57E5A1BE-DF4B-4034-8F97-190B3203FB56}" destId="{49E66B5B-84C9-4EEA-ADBB-77B07C1B737B}" srcOrd="1" destOrd="0" presId="urn:microsoft.com/office/officeart/2008/layout/LinedList"/>
    <dgm:cxn modelId="{0229EE51-815D-4035-B6C6-F0407879EC80}" type="presParOf" srcId="{49E66B5B-84C9-4EEA-ADBB-77B07C1B737B}" destId="{3F625F18-F73C-4C43-8F01-C7BF1A89E3FE}" srcOrd="0" destOrd="0" presId="urn:microsoft.com/office/officeart/2008/layout/LinedList"/>
    <dgm:cxn modelId="{C22FA471-2D11-4830-9D9B-7ACB47A6B98F}" type="presParOf" srcId="{49E66B5B-84C9-4EEA-ADBB-77B07C1B737B}" destId="{3E3908D1-5E18-4276-8457-9B1E35C118FE}" srcOrd="1" destOrd="0" presId="urn:microsoft.com/office/officeart/2008/layout/LinedList"/>
    <dgm:cxn modelId="{C265B528-DB1E-4F12-97E4-50B752C31D88}" type="presParOf" srcId="{3E3908D1-5E18-4276-8457-9B1E35C118FE}" destId="{D09B79CF-B08F-4BEE-8CA6-532F85FF9BA0}" srcOrd="0" destOrd="0" presId="urn:microsoft.com/office/officeart/2008/layout/LinedList"/>
    <dgm:cxn modelId="{7855F737-DA29-432A-BF25-17DF124B8F10}" type="presParOf" srcId="{3E3908D1-5E18-4276-8457-9B1E35C118FE}" destId="{617DE67E-D7B6-40CB-AE22-904990DE21EB}" srcOrd="1" destOrd="0" presId="urn:microsoft.com/office/officeart/2008/layout/LinedList"/>
    <dgm:cxn modelId="{B66377E2-A6E2-4D31-B1D4-9D2475233F38}" type="presParOf" srcId="{617DE67E-D7B6-40CB-AE22-904990DE21EB}" destId="{95002155-92B4-4B84-95A4-D86B42EC095C}" srcOrd="0" destOrd="0" presId="urn:microsoft.com/office/officeart/2008/layout/LinedList"/>
    <dgm:cxn modelId="{3B2D82F4-B1F2-4108-BAF5-7EAC99017DA3}" type="presParOf" srcId="{617DE67E-D7B6-40CB-AE22-904990DE21EB}" destId="{69CA54A7-A609-4B92-85DF-90752B840406}" srcOrd="1" destOrd="0" presId="urn:microsoft.com/office/officeart/2008/layout/LinedList"/>
    <dgm:cxn modelId="{812AC436-59FE-47D4-A1DE-1D4D3D69C078}" type="presParOf" srcId="{617DE67E-D7B6-40CB-AE22-904990DE21EB}" destId="{482C03E1-92FA-4EBD-B746-9AE4033864DF}" srcOrd="2" destOrd="0" presId="urn:microsoft.com/office/officeart/2008/layout/LinedList"/>
    <dgm:cxn modelId="{19E846C8-411A-4B85-A39F-A0AA0AFCB8BE}" type="presParOf" srcId="{3E3908D1-5E18-4276-8457-9B1E35C118FE}" destId="{40F9B9E9-F06A-436D-9388-B3B9F7888229}" srcOrd="2" destOrd="0" presId="urn:microsoft.com/office/officeart/2008/layout/LinedList"/>
    <dgm:cxn modelId="{A173AE86-971D-4F84-B434-C3EAB9110A3B}" type="presParOf" srcId="{3E3908D1-5E18-4276-8457-9B1E35C118FE}" destId="{1CD6D203-B22E-40ED-88EA-BD74CBD183EE}" srcOrd="3" destOrd="0" presId="urn:microsoft.com/office/officeart/2008/layout/LinedList"/>
    <dgm:cxn modelId="{9342979D-13B8-46CB-974C-BBA53A5A4CBF}" type="presParOf" srcId="{3E3908D1-5E18-4276-8457-9B1E35C118FE}" destId="{590F99E3-9E49-46BB-9530-570DE6DB85A6}" srcOrd="4" destOrd="0" presId="urn:microsoft.com/office/officeart/2008/layout/LinedList"/>
    <dgm:cxn modelId="{0C4FC995-D65A-4557-B804-AB229187B9AA}" type="presParOf" srcId="{590F99E3-9E49-46BB-9530-570DE6DB85A6}" destId="{41D10B58-323C-44E6-A8D3-7627DF45381A}" srcOrd="0" destOrd="0" presId="urn:microsoft.com/office/officeart/2008/layout/LinedList"/>
    <dgm:cxn modelId="{650BDC52-74FD-4494-B8A1-138294FB345C}" type="presParOf" srcId="{590F99E3-9E49-46BB-9530-570DE6DB85A6}" destId="{34DEF937-5029-40EB-A85C-E1813D4123A9}" srcOrd="1" destOrd="0" presId="urn:microsoft.com/office/officeart/2008/layout/LinedList"/>
    <dgm:cxn modelId="{65772166-5217-482F-BD7A-61BC012FD621}" type="presParOf" srcId="{590F99E3-9E49-46BB-9530-570DE6DB85A6}" destId="{F4E1E280-9E5A-40FF-8BA2-116355CAFB55}" srcOrd="2" destOrd="0" presId="urn:microsoft.com/office/officeart/2008/layout/LinedList"/>
    <dgm:cxn modelId="{6C85139F-3934-41AC-A882-BCBBC4957CDB}" type="presParOf" srcId="{3E3908D1-5E18-4276-8457-9B1E35C118FE}" destId="{6385BA8C-648C-48B8-B0C9-6CED23DA137E}" srcOrd="5" destOrd="0" presId="urn:microsoft.com/office/officeart/2008/layout/LinedList"/>
    <dgm:cxn modelId="{CD5E2C74-497B-4400-AA67-208D7B286962}" type="presParOf" srcId="{3E3908D1-5E18-4276-8457-9B1E35C118FE}" destId="{96456AF8-A8A6-4E61-9226-C19929023A91}" srcOrd="6" destOrd="0" presId="urn:microsoft.com/office/officeart/2008/layout/LinedList"/>
    <dgm:cxn modelId="{00710360-B19E-4344-9269-EDAF05F66AF4}" type="presParOf" srcId="{3E3908D1-5E18-4276-8457-9B1E35C118FE}" destId="{4334FC9B-B266-44B9-A854-042469F233DE}" srcOrd="7" destOrd="0" presId="urn:microsoft.com/office/officeart/2008/layout/LinedList"/>
    <dgm:cxn modelId="{B76D14D5-8D1A-434C-B195-39435BBEE86F}" type="presParOf" srcId="{4334FC9B-B266-44B9-A854-042469F233DE}" destId="{4257F446-7E82-4AC3-9D92-58EDAEB824E6}" srcOrd="0" destOrd="0" presId="urn:microsoft.com/office/officeart/2008/layout/LinedList"/>
    <dgm:cxn modelId="{AA03B529-88CD-4733-84BD-7B2B92E39F01}" type="presParOf" srcId="{4334FC9B-B266-44B9-A854-042469F233DE}" destId="{8B7C1637-5A70-423A-8FB5-0F16F8BE3D14}" srcOrd="1" destOrd="0" presId="urn:microsoft.com/office/officeart/2008/layout/LinedList"/>
    <dgm:cxn modelId="{8DE72B17-4861-4323-9F4B-96D5D158A1E1}" type="presParOf" srcId="{4334FC9B-B266-44B9-A854-042469F233DE}" destId="{2D608E45-8C28-48B3-825D-A1818B23CC05}" srcOrd="2" destOrd="0" presId="urn:microsoft.com/office/officeart/2008/layout/LinedList"/>
    <dgm:cxn modelId="{FFFC98B2-0E99-4AE9-B638-F207819D9423}" type="presParOf" srcId="{3E3908D1-5E18-4276-8457-9B1E35C118FE}" destId="{44AB7309-9357-4B32-8A7A-6E107A74512B}" srcOrd="8" destOrd="0" presId="urn:microsoft.com/office/officeart/2008/layout/LinedList"/>
    <dgm:cxn modelId="{F280F57F-BEE0-4AEF-A0CE-4ABC98CBC5CF}" type="presParOf" srcId="{3E3908D1-5E18-4276-8457-9B1E35C118FE}" destId="{9C09A529-879A-4966-9DBC-2D14169C82BF}" srcOrd="9" destOrd="0" presId="urn:microsoft.com/office/officeart/2008/layout/LinedList"/>
    <dgm:cxn modelId="{CBE0313D-B97E-4305-982D-46028D07C144}" type="presParOf" srcId="{3E3908D1-5E18-4276-8457-9B1E35C118FE}" destId="{C0F19C0E-531F-4BDC-85CE-4A64FB60AF80}" srcOrd="10" destOrd="0" presId="urn:microsoft.com/office/officeart/2008/layout/LinedList"/>
    <dgm:cxn modelId="{CEE20522-6F3A-45F2-A06C-0877B9DF00A4}" type="presParOf" srcId="{C0F19C0E-531F-4BDC-85CE-4A64FB60AF80}" destId="{A4942B18-CF1D-4594-B691-11DFDD5F3010}" srcOrd="0" destOrd="0" presId="urn:microsoft.com/office/officeart/2008/layout/LinedList"/>
    <dgm:cxn modelId="{2CE9DAC8-71D3-42DB-97A8-54479D695F0B}" type="presParOf" srcId="{C0F19C0E-531F-4BDC-85CE-4A64FB60AF80}" destId="{3C220E58-04C9-48E6-AA23-0AC2C2214C35}" srcOrd="1" destOrd="0" presId="urn:microsoft.com/office/officeart/2008/layout/LinedList"/>
    <dgm:cxn modelId="{FDBF4032-0409-428C-8973-F4348AEFD29C}" type="presParOf" srcId="{C0F19C0E-531F-4BDC-85CE-4A64FB60AF80}" destId="{6AC42901-B355-404D-8906-3E7E4FF2ADDF}" srcOrd="2" destOrd="0" presId="urn:microsoft.com/office/officeart/2008/layout/LinedList"/>
    <dgm:cxn modelId="{3125089D-9884-4DFD-B240-E89EFD851DFC}" type="presParOf" srcId="{3E3908D1-5E18-4276-8457-9B1E35C118FE}" destId="{FBB3DC18-C644-416A-98F1-14821FF5468C}" srcOrd="11" destOrd="0" presId="urn:microsoft.com/office/officeart/2008/layout/LinedList"/>
    <dgm:cxn modelId="{C7E7551D-2815-49CB-A24E-CA2EA72781FF}" type="presParOf" srcId="{3E3908D1-5E18-4276-8457-9B1E35C118FE}" destId="{1D62C51A-0A94-471C-BF5E-4FCA4381D3B6}" srcOrd="12" destOrd="0" presId="urn:microsoft.com/office/officeart/2008/layout/LinedList"/>
    <dgm:cxn modelId="{788CBDF6-FEA7-4371-91D8-04F749FC08AC}" type="presParOf" srcId="{3E3908D1-5E18-4276-8457-9B1E35C118FE}" destId="{8C682193-8641-4A5C-AE34-E0E291DBD498}" srcOrd="13" destOrd="0" presId="urn:microsoft.com/office/officeart/2008/layout/LinedList"/>
    <dgm:cxn modelId="{F4D3E241-9EDE-484B-AD6D-562F3EB9B480}" type="presParOf" srcId="{8C682193-8641-4A5C-AE34-E0E291DBD498}" destId="{3DCAFFDA-D5A4-45B0-B0BB-07C893731470}" srcOrd="0" destOrd="0" presId="urn:microsoft.com/office/officeart/2008/layout/LinedList"/>
    <dgm:cxn modelId="{C7B846EE-C386-4729-97C0-3BB2FFA20F81}" type="presParOf" srcId="{8C682193-8641-4A5C-AE34-E0E291DBD498}" destId="{E07D2E28-4C7D-4C2E-87DD-54F450AFD121}" srcOrd="1" destOrd="0" presId="urn:microsoft.com/office/officeart/2008/layout/LinedList"/>
    <dgm:cxn modelId="{9F0DA8A3-BFD9-490E-AC62-D21CC1963008}" type="presParOf" srcId="{8C682193-8641-4A5C-AE34-E0E291DBD498}" destId="{A4E68AFE-EF4D-461B-AB30-5EA37D7F1DBB}" srcOrd="2" destOrd="0" presId="urn:microsoft.com/office/officeart/2008/layout/LinedList"/>
    <dgm:cxn modelId="{E24A2CA6-0AD5-4E5E-B251-619D932097E3}" type="presParOf" srcId="{3E3908D1-5E18-4276-8457-9B1E35C118FE}" destId="{F5076EBE-7287-4BC0-ACF8-B477AC021195}" srcOrd="14" destOrd="0" presId="urn:microsoft.com/office/officeart/2008/layout/LinedList"/>
    <dgm:cxn modelId="{534E535D-FF53-46AB-8A68-0BACE306F496}" type="presParOf" srcId="{3E3908D1-5E18-4276-8457-9B1E35C118FE}" destId="{7DA0AB7B-ED7F-4280-8105-DCE80786D941}" srcOrd="15" destOrd="0" presId="urn:microsoft.com/office/officeart/2008/layout/Lined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C8F2B95-7829-42A1-88E2-985E29A910F5}"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s-AR"/>
        </a:p>
      </dgm:t>
    </dgm:pt>
    <dgm:pt modelId="{B68102AD-65A7-4C16-834C-D9656E17C102}">
      <dgm:prSet phldrT="[Texto]"/>
      <dgm:spPr/>
      <dgm:t>
        <a:bodyPr/>
        <a:lstStyle/>
        <a:p>
          <a:pPr>
            <a:buNone/>
          </a:pPr>
          <a:r>
            <a:rPr lang="es-AR" b="0" i="0" u="none"/>
            <a:t>𝜇𝑘 (tornillo-tuerca) = 0,2</a:t>
          </a:r>
          <a:endParaRPr lang="es-AR"/>
        </a:p>
      </dgm:t>
    </dgm:pt>
    <dgm:pt modelId="{9260EF43-1E63-42C9-B315-1875B44E921F}" type="parTrans" cxnId="{A8EF85E0-7014-43FF-A814-1634B7A91115}">
      <dgm:prSet/>
      <dgm:spPr/>
      <dgm:t>
        <a:bodyPr/>
        <a:lstStyle/>
        <a:p>
          <a:endParaRPr lang="es-AR"/>
        </a:p>
      </dgm:t>
    </dgm:pt>
    <dgm:pt modelId="{346EE1C4-17F7-4349-99C8-BF6FB29271C7}" type="sibTrans" cxnId="{A8EF85E0-7014-43FF-A814-1634B7A91115}">
      <dgm:prSet/>
      <dgm:spPr/>
      <dgm:t>
        <a:bodyPr/>
        <a:lstStyle/>
        <a:p>
          <a:endParaRPr lang="es-AR"/>
        </a:p>
      </dgm:t>
    </dgm:pt>
    <dgm:pt modelId="{99C25B9A-27EB-4F95-AFCD-18365863A6C7}">
      <dgm:prSet phldrT="[Texto]"/>
      <dgm:spPr/>
      <dgm:t>
        <a:bodyPr/>
        <a:lstStyle/>
        <a:p>
          <a:pPr>
            <a:buNone/>
          </a:pPr>
          <a:r>
            <a:rPr lang="es-AR" b="0" i="0" u="none"/>
            <a:t>T=12,36Nm</a:t>
          </a:r>
          <a:endParaRPr lang="es-AR"/>
        </a:p>
      </dgm:t>
    </dgm:pt>
    <dgm:pt modelId="{293F0789-CB45-42FA-AACE-273ADFD10F30}" type="parTrans" cxnId="{3F45EA18-26C2-4208-AB19-71AE8E560DB7}">
      <dgm:prSet/>
      <dgm:spPr/>
      <dgm:t>
        <a:bodyPr/>
        <a:lstStyle/>
        <a:p>
          <a:endParaRPr lang="es-AR"/>
        </a:p>
      </dgm:t>
    </dgm:pt>
    <dgm:pt modelId="{B49E3BE7-6C3E-44DD-8FF8-929972BB9D41}" type="sibTrans" cxnId="{3F45EA18-26C2-4208-AB19-71AE8E560DB7}">
      <dgm:prSet/>
      <dgm:spPr/>
      <dgm:t>
        <a:bodyPr/>
        <a:lstStyle/>
        <a:p>
          <a:endParaRPr lang="es-AR"/>
        </a:p>
      </dgm:t>
    </dgm:pt>
    <dgm:pt modelId="{5AA1BB4F-315E-45B3-B2E6-B6D659CDCC58}" type="pres">
      <dgm:prSet presAssocID="{7C8F2B95-7829-42A1-88E2-985E29A910F5}" presName="Name0" presStyleCnt="0">
        <dgm:presLayoutVars>
          <dgm:dir/>
          <dgm:resizeHandles val="exact"/>
        </dgm:presLayoutVars>
      </dgm:prSet>
      <dgm:spPr/>
    </dgm:pt>
    <dgm:pt modelId="{2E275450-3897-4112-9BE0-33D359003D26}" type="pres">
      <dgm:prSet presAssocID="{B68102AD-65A7-4C16-834C-D9656E17C102}" presName="node" presStyleLbl="node1" presStyleIdx="0" presStyleCnt="2">
        <dgm:presLayoutVars>
          <dgm:bulletEnabled val="1"/>
        </dgm:presLayoutVars>
      </dgm:prSet>
      <dgm:spPr/>
    </dgm:pt>
    <dgm:pt modelId="{3A8ABFD8-13B7-490B-84C3-F7B6A17044C2}" type="pres">
      <dgm:prSet presAssocID="{346EE1C4-17F7-4349-99C8-BF6FB29271C7}" presName="sibTrans" presStyleLbl="sibTrans2D1" presStyleIdx="0" presStyleCnt="1"/>
      <dgm:spPr/>
    </dgm:pt>
    <dgm:pt modelId="{CDCC2E74-23FC-4850-99EA-006A7852880A}" type="pres">
      <dgm:prSet presAssocID="{346EE1C4-17F7-4349-99C8-BF6FB29271C7}" presName="connectorText" presStyleLbl="sibTrans2D1" presStyleIdx="0" presStyleCnt="1"/>
      <dgm:spPr/>
    </dgm:pt>
    <dgm:pt modelId="{F77552CF-BEE3-4B00-92CA-F0596C4E94EB}" type="pres">
      <dgm:prSet presAssocID="{99C25B9A-27EB-4F95-AFCD-18365863A6C7}" presName="node" presStyleLbl="node1" presStyleIdx="1" presStyleCnt="2">
        <dgm:presLayoutVars>
          <dgm:bulletEnabled val="1"/>
        </dgm:presLayoutVars>
      </dgm:prSet>
      <dgm:spPr/>
    </dgm:pt>
  </dgm:ptLst>
  <dgm:cxnLst>
    <dgm:cxn modelId="{B7DC1B07-2010-4311-AE97-AE3E0C5FBBE0}" type="presOf" srcId="{B68102AD-65A7-4C16-834C-D9656E17C102}" destId="{2E275450-3897-4112-9BE0-33D359003D26}" srcOrd="0" destOrd="0" presId="urn:microsoft.com/office/officeart/2005/8/layout/process1"/>
    <dgm:cxn modelId="{3F45EA18-26C2-4208-AB19-71AE8E560DB7}" srcId="{7C8F2B95-7829-42A1-88E2-985E29A910F5}" destId="{99C25B9A-27EB-4F95-AFCD-18365863A6C7}" srcOrd="1" destOrd="0" parTransId="{293F0789-CB45-42FA-AACE-273ADFD10F30}" sibTransId="{B49E3BE7-6C3E-44DD-8FF8-929972BB9D41}"/>
    <dgm:cxn modelId="{A6D8912B-D525-4007-9B13-9CDC5F1F1AD1}" type="presOf" srcId="{7C8F2B95-7829-42A1-88E2-985E29A910F5}" destId="{5AA1BB4F-315E-45B3-B2E6-B6D659CDCC58}" srcOrd="0" destOrd="0" presId="urn:microsoft.com/office/officeart/2005/8/layout/process1"/>
    <dgm:cxn modelId="{DF472060-E76F-46C9-9954-75F405C1D926}" type="presOf" srcId="{99C25B9A-27EB-4F95-AFCD-18365863A6C7}" destId="{F77552CF-BEE3-4B00-92CA-F0596C4E94EB}" srcOrd="0" destOrd="0" presId="urn:microsoft.com/office/officeart/2005/8/layout/process1"/>
    <dgm:cxn modelId="{A8EF85E0-7014-43FF-A814-1634B7A91115}" srcId="{7C8F2B95-7829-42A1-88E2-985E29A910F5}" destId="{B68102AD-65A7-4C16-834C-D9656E17C102}" srcOrd="0" destOrd="0" parTransId="{9260EF43-1E63-42C9-B315-1875B44E921F}" sibTransId="{346EE1C4-17F7-4349-99C8-BF6FB29271C7}"/>
    <dgm:cxn modelId="{5D5903E2-DED0-42A5-862B-8302A6AD1259}" type="presOf" srcId="{346EE1C4-17F7-4349-99C8-BF6FB29271C7}" destId="{CDCC2E74-23FC-4850-99EA-006A7852880A}" srcOrd="1" destOrd="0" presId="urn:microsoft.com/office/officeart/2005/8/layout/process1"/>
    <dgm:cxn modelId="{783B75FE-7196-466C-82D4-05E6E38991FC}" type="presOf" srcId="{346EE1C4-17F7-4349-99C8-BF6FB29271C7}" destId="{3A8ABFD8-13B7-490B-84C3-F7B6A17044C2}" srcOrd="0" destOrd="0" presId="urn:microsoft.com/office/officeart/2005/8/layout/process1"/>
    <dgm:cxn modelId="{A6862BF7-C1AD-40B4-ADCD-8133ED111450}" type="presParOf" srcId="{5AA1BB4F-315E-45B3-B2E6-B6D659CDCC58}" destId="{2E275450-3897-4112-9BE0-33D359003D26}" srcOrd="0" destOrd="0" presId="urn:microsoft.com/office/officeart/2005/8/layout/process1"/>
    <dgm:cxn modelId="{1D0E2BE0-51CD-4198-95AE-5A20D570425F}" type="presParOf" srcId="{5AA1BB4F-315E-45B3-B2E6-B6D659CDCC58}" destId="{3A8ABFD8-13B7-490B-84C3-F7B6A17044C2}" srcOrd="1" destOrd="0" presId="urn:microsoft.com/office/officeart/2005/8/layout/process1"/>
    <dgm:cxn modelId="{6E4E21CB-199F-476E-A6C2-2718F9C46BA6}" type="presParOf" srcId="{3A8ABFD8-13B7-490B-84C3-F7B6A17044C2}" destId="{CDCC2E74-23FC-4850-99EA-006A7852880A}" srcOrd="0" destOrd="0" presId="urn:microsoft.com/office/officeart/2005/8/layout/process1"/>
    <dgm:cxn modelId="{FB104F89-B516-427E-A67F-025298246FF2}" type="presParOf" srcId="{5AA1BB4F-315E-45B3-B2E6-B6D659CDCC58}" destId="{F77552CF-BEE3-4B00-92CA-F0596C4E94EB}" srcOrd="2" destOrd="0" presId="urn:microsoft.com/office/officeart/2005/8/layout/process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C8F2B95-7829-42A1-88E2-985E29A910F5}"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s-AR"/>
        </a:p>
      </dgm:t>
    </dgm:pt>
    <dgm:pt modelId="{B68102AD-65A7-4C16-834C-D9656E17C102}">
      <dgm:prSet phldrT="[Texto]" custT="1"/>
      <dgm:spPr/>
      <dgm:t>
        <a:bodyPr/>
        <a:lstStyle/>
        <a:p>
          <a:pPr>
            <a:buNone/>
          </a:pPr>
          <a:r>
            <a:rPr lang="es-AR" sz="3200"/>
            <a:t>Iteración virtual</a:t>
          </a:r>
        </a:p>
      </dgm:t>
    </dgm:pt>
    <dgm:pt modelId="{9260EF43-1E63-42C9-B315-1875B44E921F}" type="parTrans" cxnId="{A8EF85E0-7014-43FF-A814-1634B7A91115}">
      <dgm:prSet/>
      <dgm:spPr/>
      <dgm:t>
        <a:bodyPr/>
        <a:lstStyle/>
        <a:p>
          <a:endParaRPr lang="es-AR"/>
        </a:p>
      </dgm:t>
    </dgm:pt>
    <dgm:pt modelId="{346EE1C4-17F7-4349-99C8-BF6FB29271C7}" type="sibTrans" cxnId="{A8EF85E0-7014-43FF-A814-1634B7A91115}">
      <dgm:prSet/>
      <dgm:spPr/>
      <dgm:t>
        <a:bodyPr/>
        <a:lstStyle/>
        <a:p>
          <a:endParaRPr lang="es-AR"/>
        </a:p>
      </dgm:t>
    </dgm:pt>
    <dgm:pt modelId="{99C25B9A-27EB-4F95-AFCD-18365863A6C7}">
      <dgm:prSet phldrT="[Texto]" custT="1"/>
      <dgm:spPr/>
      <dgm:t>
        <a:bodyPr/>
        <a:lstStyle/>
        <a:p>
          <a:pPr>
            <a:buNone/>
          </a:pPr>
          <a:r>
            <a:rPr lang="es-AR" sz="3200"/>
            <a:t>Iteración real</a:t>
          </a:r>
        </a:p>
      </dgm:t>
    </dgm:pt>
    <dgm:pt modelId="{293F0789-CB45-42FA-AACE-273ADFD10F30}" type="parTrans" cxnId="{3F45EA18-26C2-4208-AB19-71AE8E560DB7}">
      <dgm:prSet/>
      <dgm:spPr/>
      <dgm:t>
        <a:bodyPr/>
        <a:lstStyle/>
        <a:p>
          <a:endParaRPr lang="es-AR"/>
        </a:p>
      </dgm:t>
    </dgm:pt>
    <dgm:pt modelId="{B49E3BE7-6C3E-44DD-8FF8-929972BB9D41}" type="sibTrans" cxnId="{3F45EA18-26C2-4208-AB19-71AE8E560DB7}">
      <dgm:prSet/>
      <dgm:spPr/>
      <dgm:t>
        <a:bodyPr/>
        <a:lstStyle/>
        <a:p>
          <a:endParaRPr lang="es-AR"/>
        </a:p>
      </dgm:t>
    </dgm:pt>
    <dgm:pt modelId="{813CAC52-8D12-4C9F-B4C9-64E674B1A380}">
      <dgm:prSet phldrT="[Texto]" custT="1"/>
      <dgm:spPr/>
      <dgm:t>
        <a:bodyPr/>
        <a:lstStyle/>
        <a:p>
          <a:pPr>
            <a:buNone/>
          </a:pPr>
          <a:r>
            <a:rPr lang="es-AR" sz="3200"/>
            <a:t>Iteración virtual</a:t>
          </a:r>
        </a:p>
      </dgm:t>
    </dgm:pt>
    <dgm:pt modelId="{A422143C-C6D8-43EA-BEA3-2240C2213EBD}" type="parTrans" cxnId="{DE9F72B7-C194-435B-996A-D70154B7D1F1}">
      <dgm:prSet/>
      <dgm:spPr/>
      <dgm:t>
        <a:bodyPr/>
        <a:lstStyle/>
        <a:p>
          <a:endParaRPr lang="es-AR"/>
        </a:p>
      </dgm:t>
    </dgm:pt>
    <dgm:pt modelId="{11FC8D05-0473-4DEC-BB96-2687743FCAD6}" type="sibTrans" cxnId="{DE9F72B7-C194-435B-996A-D70154B7D1F1}">
      <dgm:prSet/>
      <dgm:spPr/>
      <dgm:t>
        <a:bodyPr/>
        <a:lstStyle/>
        <a:p>
          <a:endParaRPr lang="es-AR"/>
        </a:p>
      </dgm:t>
    </dgm:pt>
    <dgm:pt modelId="{5AA1BB4F-315E-45B3-B2E6-B6D659CDCC58}" type="pres">
      <dgm:prSet presAssocID="{7C8F2B95-7829-42A1-88E2-985E29A910F5}" presName="Name0" presStyleCnt="0">
        <dgm:presLayoutVars>
          <dgm:dir/>
          <dgm:resizeHandles val="exact"/>
        </dgm:presLayoutVars>
      </dgm:prSet>
      <dgm:spPr/>
    </dgm:pt>
    <dgm:pt modelId="{2E275450-3897-4112-9BE0-33D359003D26}" type="pres">
      <dgm:prSet presAssocID="{B68102AD-65A7-4C16-834C-D9656E17C102}" presName="node" presStyleLbl="node1" presStyleIdx="0" presStyleCnt="3" custScaleY="74210">
        <dgm:presLayoutVars>
          <dgm:bulletEnabled val="1"/>
        </dgm:presLayoutVars>
      </dgm:prSet>
      <dgm:spPr/>
    </dgm:pt>
    <dgm:pt modelId="{3A8ABFD8-13B7-490B-84C3-F7B6A17044C2}" type="pres">
      <dgm:prSet presAssocID="{346EE1C4-17F7-4349-99C8-BF6FB29271C7}" presName="sibTrans" presStyleLbl="sibTrans2D1" presStyleIdx="0" presStyleCnt="2"/>
      <dgm:spPr/>
    </dgm:pt>
    <dgm:pt modelId="{CDCC2E74-23FC-4850-99EA-006A7852880A}" type="pres">
      <dgm:prSet presAssocID="{346EE1C4-17F7-4349-99C8-BF6FB29271C7}" presName="connectorText" presStyleLbl="sibTrans2D1" presStyleIdx="0" presStyleCnt="2"/>
      <dgm:spPr/>
    </dgm:pt>
    <dgm:pt modelId="{F77552CF-BEE3-4B00-92CA-F0596C4E94EB}" type="pres">
      <dgm:prSet presAssocID="{99C25B9A-27EB-4F95-AFCD-18365863A6C7}" presName="node" presStyleLbl="node1" presStyleIdx="1" presStyleCnt="3" custScaleY="74852">
        <dgm:presLayoutVars>
          <dgm:bulletEnabled val="1"/>
        </dgm:presLayoutVars>
      </dgm:prSet>
      <dgm:spPr/>
    </dgm:pt>
    <dgm:pt modelId="{5396F4D2-74AB-4AFC-B0F2-8405DF9C7BE5}" type="pres">
      <dgm:prSet presAssocID="{B49E3BE7-6C3E-44DD-8FF8-929972BB9D41}" presName="sibTrans" presStyleLbl="sibTrans2D1" presStyleIdx="1" presStyleCnt="2"/>
      <dgm:spPr/>
    </dgm:pt>
    <dgm:pt modelId="{5D8D926E-5C53-4808-9D63-53FA2CAF2023}" type="pres">
      <dgm:prSet presAssocID="{B49E3BE7-6C3E-44DD-8FF8-929972BB9D41}" presName="connectorText" presStyleLbl="sibTrans2D1" presStyleIdx="1" presStyleCnt="2"/>
      <dgm:spPr/>
    </dgm:pt>
    <dgm:pt modelId="{E3369199-F3FF-4B0E-B3E1-065AC61EC925}" type="pres">
      <dgm:prSet presAssocID="{813CAC52-8D12-4C9F-B4C9-64E674B1A380}" presName="node" presStyleLbl="node1" presStyleIdx="2" presStyleCnt="3" custScaleY="77296">
        <dgm:presLayoutVars>
          <dgm:bulletEnabled val="1"/>
        </dgm:presLayoutVars>
      </dgm:prSet>
      <dgm:spPr/>
    </dgm:pt>
  </dgm:ptLst>
  <dgm:cxnLst>
    <dgm:cxn modelId="{3F45EA18-26C2-4208-AB19-71AE8E560DB7}" srcId="{7C8F2B95-7829-42A1-88E2-985E29A910F5}" destId="{99C25B9A-27EB-4F95-AFCD-18365863A6C7}" srcOrd="1" destOrd="0" parTransId="{293F0789-CB45-42FA-AACE-273ADFD10F30}" sibTransId="{B49E3BE7-6C3E-44DD-8FF8-929972BB9D41}"/>
    <dgm:cxn modelId="{A6D8912B-D525-4007-9B13-9CDC5F1F1AD1}" type="presOf" srcId="{7C8F2B95-7829-42A1-88E2-985E29A910F5}" destId="{5AA1BB4F-315E-45B3-B2E6-B6D659CDCC58}" srcOrd="0" destOrd="0" presId="urn:microsoft.com/office/officeart/2005/8/layout/process1"/>
    <dgm:cxn modelId="{AD4CF24E-C750-4A65-BA16-5CF901754040}" type="presOf" srcId="{B68102AD-65A7-4C16-834C-D9656E17C102}" destId="{2E275450-3897-4112-9BE0-33D359003D26}" srcOrd="0" destOrd="0" presId="urn:microsoft.com/office/officeart/2005/8/layout/process1"/>
    <dgm:cxn modelId="{2F120B73-17D4-42A0-B047-8A8F2E4BBCB4}" type="presOf" srcId="{99C25B9A-27EB-4F95-AFCD-18365863A6C7}" destId="{F77552CF-BEE3-4B00-92CA-F0596C4E94EB}" srcOrd="0" destOrd="0" presId="urn:microsoft.com/office/officeart/2005/8/layout/process1"/>
    <dgm:cxn modelId="{63DE3B73-6642-4022-BA53-5BD96DB9BD13}" type="presOf" srcId="{346EE1C4-17F7-4349-99C8-BF6FB29271C7}" destId="{3A8ABFD8-13B7-490B-84C3-F7B6A17044C2}" srcOrd="0" destOrd="0" presId="urn:microsoft.com/office/officeart/2005/8/layout/process1"/>
    <dgm:cxn modelId="{BF127776-FA66-46F3-9627-CB45FD000F3B}" type="presOf" srcId="{346EE1C4-17F7-4349-99C8-BF6FB29271C7}" destId="{CDCC2E74-23FC-4850-99EA-006A7852880A}" srcOrd="1" destOrd="0" presId="urn:microsoft.com/office/officeart/2005/8/layout/process1"/>
    <dgm:cxn modelId="{B7992278-8319-4536-844B-C3573CB0484B}" type="presOf" srcId="{813CAC52-8D12-4C9F-B4C9-64E674B1A380}" destId="{E3369199-F3FF-4B0E-B3E1-065AC61EC925}" srcOrd="0" destOrd="0" presId="urn:microsoft.com/office/officeart/2005/8/layout/process1"/>
    <dgm:cxn modelId="{E8E6E39B-C077-4408-AF64-029D7C6D80ED}" type="presOf" srcId="{B49E3BE7-6C3E-44DD-8FF8-929972BB9D41}" destId="{5D8D926E-5C53-4808-9D63-53FA2CAF2023}" srcOrd="1" destOrd="0" presId="urn:microsoft.com/office/officeart/2005/8/layout/process1"/>
    <dgm:cxn modelId="{DE9F72B7-C194-435B-996A-D70154B7D1F1}" srcId="{7C8F2B95-7829-42A1-88E2-985E29A910F5}" destId="{813CAC52-8D12-4C9F-B4C9-64E674B1A380}" srcOrd="2" destOrd="0" parTransId="{A422143C-C6D8-43EA-BEA3-2240C2213EBD}" sibTransId="{11FC8D05-0473-4DEC-BB96-2687743FCAD6}"/>
    <dgm:cxn modelId="{A8EF85E0-7014-43FF-A814-1634B7A91115}" srcId="{7C8F2B95-7829-42A1-88E2-985E29A910F5}" destId="{B68102AD-65A7-4C16-834C-D9656E17C102}" srcOrd="0" destOrd="0" parTransId="{9260EF43-1E63-42C9-B315-1875B44E921F}" sibTransId="{346EE1C4-17F7-4349-99C8-BF6FB29271C7}"/>
    <dgm:cxn modelId="{90E9F5EA-49AB-4787-BE37-5F289CFD09D3}" type="presOf" srcId="{B49E3BE7-6C3E-44DD-8FF8-929972BB9D41}" destId="{5396F4D2-74AB-4AFC-B0F2-8405DF9C7BE5}" srcOrd="0" destOrd="0" presId="urn:microsoft.com/office/officeart/2005/8/layout/process1"/>
    <dgm:cxn modelId="{55038C80-9A18-40BF-A567-C21F80F65B8A}" type="presParOf" srcId="{5AA1BB4F-315E-45B3-B2E6-B6D659CDCC58}" destId="{2E275450-3897-4112-9BE0-33D359003D26}" srcOrd="0" destOrd="0" presId="urn:microsoft.com/office/officeart/2005/8/layout/process1"/>
    <dgm:cxn modelId="{DEC907C7-699C-4FAB-A1E0-9BCD2C71C9CE}" type="presParOf" srcId="{5AA1BB4F-315E-45B3-B2E6-B6D659CDCC58}" destId="{3A8ABFD8-13B7-490B-84C3-F7B6A17044C2}" srcOrd="1" destOrd="0" presId="urn:microsoft.com/office/officeart/2005/8/layout/process1"/>
    <dgm:cxn modelId="{C6C6E519-21F0-46B1-AFBD-15133ADFAF57}" type="presParOf" srcId="{3A8ABFD8-13B7-490B-84C3-F7B6A17044C2}" destId="{CDCC2E74-23FC-4850-99EA-006A7852880A}" srcOrd="0" destOrd="0" presId="urn:microsoft.com/office/officeart/2005/8/layout/process1"/>
    <dgm:cxn modelId="{137E3F99-FD4F-4AEA-B07D-21E6EC89C374}" type="presParOf" srcId="{5AA1BB4F-315E-45B3-B2E6-B6D659CDCC58}" destId="{F77552CF-BEE3-4B00-92CA-F0596C4E94EB}" srcOrd="2" destOrd="0" presId="urn:microsoft.com/office/officeart/2005/8/layout/process1"/>
    <dgm:cxn modelId="{D8D6BCCF-4CC7-41A2-942A-759104FB9E01}" type="presParOf" srcId="{5AA1BB4F-315E-45B3-B2E6-B6D659CDCC58}" destId="{5396F4D2-74AB-4AFC-B0F2-8405DF9C7BE5}" srcOrd="3" destOrd="0" presId="urn:microsoft.com/office/officeart/2005/8/layout/process1"/>
    <dgm:cxn modelId="{1641589D-9CF6-4D7F-AEFB-21F8F954F1E2}" type="presParOf" srcId="{5396F4D2-74AB-4AFC-B0F2-8405DF9C7BE5}" destId="{5D8D926E-5C53-4808-9D63-53FA2CAF2023}" srcOrd="0" destOrd="0" presId="urn:microsoft.com/office/officeart/2005/8/layout/process1"/>
    <dgm:cxn modelId="{5AE0D393-A8A1-404A-98C5-E229EC39E84B}" type="presParOf" srcId="{5AA1BB4F-315E-45B3-B2E6-B6D659CDCC58}" destId="{E3369199-F3FF-4B0E-B3E1-065AC61EC925}" srcOrd="4" destOrd="0" presId="urn:microsoft.com/office/officeart/2005/8/layout/process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A05F6D-3881-4ED7-AE60-1BEBD06A67DA}">
      <dsp:nvSpPr>
        <dsp:cNvPr id="0" name=""/>
        <dsp:cNvSpPr/>
      </dsp:nvSpPr>
      <dsp:spPr>
        <a:xfrm>
          <a:off x="1859829" y="139"/>
          <a:ext cx="1607516" cy="1607516"/>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s-AR" sz="2400" kern="1200"/>
            <a:t>DISEÑO</a:t>
          </a:r>
          <a:endParaRPr lang="es-AR" sz="3600" kern="1200"/>
        </a:p>
      </dsp:txBody>
      <dsp:txXfrm>
        <a:off x="2095244" y="235554"/>
        <a:ext cx="1136686" cy="1136686"/>
      </dsp:txXfrm>
    </dsp:sp>
    <dsp:sp modelId="{5A73B58C-433F-4301-935D-77A927F82702}">
      <dsp:nvSpPr>
        <dsp:cNvPr id="0" name=""/>
        <dsp:cNvSpPr/>
      </dsp:nvSpPr>
      <dsp:spPr>
        <a:xfrm rot="3600000">
          <a:off x="3047355" y="1566809"/>
          <a:ext cx="426633" cy="542536"/>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s-AR" sz="2800" kern="1200"/>
        </a:p>
      </dsp:txBody>
      <dsp:txXfrm>
        <a:off x="3079353" y="1619895"/>
        <a:ext cx="298643" cy="325522"/>
      </dsp:txXfrm>
    </dsp:sp>
    <dsp:sp modelId="{D3192852-27CC-40CF-8F58-9EA879E86279}">
      <dsp:nvSpPr>
        <dsp:cNvPr id="0" name=""/>
        <dsp:cNvSpPr/>
      </dsp:nvSpPr>
      <dsp:spPr>
        <a:xfrm>
          <a:off x="3066072" y="2089413"/>
          <a:ext cx="1607516" cy="1607516"/>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s-AR" sz="2800" kern="1200">
              <a:latin typeface="Calibri"/>
            </a:rPr>
            <a:t>MA</a:t>
          </a:r>
          <a:endParaRPr lang="es-AR" sz="3200" kern="1200"/>
        </a:p>
      </dsp:txBody>
      <dsp:txXfrm>
        <a:off x="3301487" y="2324828"/>
        <a:ext cx="1136686" cy="1136686"/>
      </dsp:txXfrm>
    </dsp:sp>
    <dsp:sp modelId="{E080D3AA-71F4-454E-929A-7BFC2751E5F1}">
      <dsp:nvSpPr>
        <dsp:cNvPr id="0" name=""/>
        <dsp:cNvSpPr/>
      </dsp:nvSpPr>
      <dsp:spPr>
        <a:xfrm rot="10800000">
          <a:off x="2462345" y="2621903"/>
          <a:ext cx="426633" cy="542536"/>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s-AR" sz="2800" kern="1200"/>
        </a:p>
      </dsp:txBody>
      <dsp:txXfrm rot="10800000">
        <a:off x="2590335" y="2730410"/>
        <a:ext cx="298643" cy="325522"/>
      </dsp:txXfrm>
    </dsp:sp>
    <dsp:sp modelId="{BA685B1C-08F5-43C3-84DD-3D5A2D470A35}">
      <dsp:nvSpPr>
        <dsp:cNvPr id="0" name=""/>
        <dsp:cNvSpPr/>
      </dsp:nvSpPr>
      <dsp:spPr>
        <a:xfrm>
          <a:off x="653586" y="2089413"/>
          <a:ext cx="1607516" cy="1607516"/>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AR" sz="2000" kern="1200"/>
            <a:t>PRUEBA DE LA PIEZA</a:t>
          </a:r>
        </a:p>
      </dsp:txBody>
      <dsp:txXfrm>
        <a:off x="889001" y="2324828"/>
        <a:ext cx="1136686" cy="1136686"/>
      </dsp:txXfrm>
    </dsp:sp>
    <dsp:sp modelId="{6AA340C7-6803-4D17-93EC-BBE5435D3773}">
      <dsp:nvSpPr>
        <dsp:cNvPr id="0" name=""/>
        <dsp:cNvSpPr/>
      </dsp:nvSpPr>
      <dsp:spPr>
        <a:xfrm rot="18000000">
          <a:off x="1841112" y="1587723"/>
          <a:ext cx="426633" cy="542536"/>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s-AR" sz="2800" kern="1200"/>
        </a:p>
      </dsp:txBody>
      <dsp:txXfrm>
        <a:off x="1873110" y="1751651"/>
        <a:ext cx="298643" cy="3255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A05F6D-3881-4ED7-AE60-1BEBD06A67DA}">
      <dsp:nvSpPr>
        <dsp:cNvPr id="0" name=""/>
        <dsp:cNvSpPr/>
      </dsp:nvSpPr>
      <dsp:spPr>
        <a:xfrm>
          <a:off x="1040" y="1567494"/>
          <a:ext cx="1886991" cy="1886991"/>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s-AR" sz="2800" kern="1200"/>
            <a:t>DISEÑO</a:t>
          </a:r>
        </a:p>
      </dsp:txBody>
      <dsp:txXfrm>
        <a:off x="277383" y="1843837"/>
        <a:ext cx="1334305" cy="1334305"/>
      </dsp:txXfrm>
    </dsp:sp>
    <dsp:sp modelId="{5A73B58C-433F-4301-935D-77A927F82702}">
      <dsp:nvSpPr>
        <dsp:cNvPr id="0" name=""/>
        <dsp:cNvSpPr/>
      </dsp:nvSpPr>
      <dsp:spPr>
        <a:xfrm>
          <a:off x="1880689" y="1848438"/>
          <a:ext cx="1048843" cy="456017"/>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s-AR" sz="2800" kern="1200"/>
        </a:p>
      </dsp:txBody>
      <dsp:txXfrm>
        <a:off x="1880689" y="1939641"/>
        <a:ext cx="912038" cy="273611"/>
      </dsp:txXfrm>
    </dsp:sp>
    <dsp:sp modelId="{BA685B1C-08F5-43C3-84DD-3D5A2D470A35}">
      <dsp:nvSpPr>
        <dsp:cNvPr id="0" name=""/>
        <dsp:cNvSpPr/>
      </dsp:nvSpPr>
      <dsp:spPr>
        <a:xfrm>
          <a:off x="2836367" y="1567494"/>
          <a:ext cx="1886991" cy="1886991"/>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AR" sz="2000" kern="1200"/>
            <a:t>PRUEBA DE LA PIEZA</a:t>
          </a:r>
        </a:p>
      </dsp:txBody>
      <dsp:txXfrm>
        <a:off x="3112710" y="1843837"/>
        <a:ext cx="1334305" cy="1334305"/>
      </dsp:txXfrm>
    </dsp:sp>
    <dsp:sp modelId="{6AA340C7-6803-4D17-93EC-BBE5435D3773}">
      <dsp:nvSpPr>
        <dsp:cNvPr id="0" name=""/>
        <dsp:cNvSpPr/>
      </dsp:nvSpPr>
      <dsp:spPr>
        <a:xfrm rot="10800000">
          <a:off x="1824597" y="2690668"/>
          <a:ext cx="1048843" cy="456017"/>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s-AR" sz="2800" kern="1200"/>
        </a:p>
      </dsp:txBody>
      <dsp:txXfrm rot="10800000">
        <a:off x="1961402" y="2781871"/>
        <a:ext cx="912038" cy="2736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614094-B027-4206-BDC4-AECBBB09419F}">
      <dsp:nvSpPr>
        <dsp:cNvPr id="0" name=""/>
        <dsp:cNvSpPr/>
      </dsp:nvSpPr>
      <dsp:spPr>
        <a:xfrm flipV="1">
          <a:off x="3315370" y="5076534"/>
          <a:ext cx="3924497" cy="45720"/>
        </a:xfrm>
        <a:prstGeom prst="line">
          <a:avLst/>
        </a:prstGeom>
        <a:noFill/>
        <a:ln w="25400" cap="flat" cmpd="sng" algn="ctr">
          <a:solidFill>
            <a:schemeClr val="bg1"/>
          </a:solidFill>
          <a:prstDash val="solid"/>
        </a:ln>
        <a:effectLst/>
      </dsp:spPr>
      <dsp:style>
        <a:lnRef idx="2">
          <a:scrgbClr r="0" g="0" b="0"/>
        </a:lnRef>
        <a:fillRef idx="0">
          <a:scrgbClr r="0" g="0" b="0"/>
        </a:fillRef>
        <a:effectRef idx="0">
          <a:scrgbClr r="0" g="0" b="0"/>
        </a:effectRef>
        <a:fontRef idx="minor"/>
      </dsp:style>
    </dsp:sp>
    <dsp:sp modelId="{62B2DCB4-30BD-4303-89E6-75E8A38087E0}">
      <dsp:nvSpPr>
        <dsp:cNvPr id="0" name=""/>
        <dsp:cNvSpPr/>
      </dsp:nvSpPr>
      <dsp:spPr>
        <a:xfrm flipV="1">
          <a:off x="4574947" y="3209634"/>
          <a:ext cx="1681269" cy="45720"/>
        </a:xfrm>
        <a:prstGeom prst="line">
          <a:avLst/>
        </a:prstGeom>
        <a:noFill/>
        <a:ln w="25400" cap="flat" cmpd="sng" algn="ctr">
          <a:solidFill>
            <a:schemeClr val="bg1"/>
          </a:solidFill>
          <a:prstDash val="solid"/>
        </a:ln>
        <a:effectLst/>
      </dsp:spPr>
      <dsp:style>
        <a:lnRef idx="2">
          <a:scrgbClr r="0" g="0" b="0"/>
        </a:lnRef>
        <a:fillRef idx="0">
          <a:scrgbClr r="0" g="0" b="0"/>
        </a:fillRef>
        <a:effectRef idx="0">
          <a:scrgbClr r="0" g="0" b="0"/>
        </a:effectRef>
        <a:fontRef idx="minor"/>
      </dsp:style>
    </dsp:sp>
    <dsp:sp modelId="{09840FE1-0F9C-42AA-AE09-2027FB344213}">
      <dsp:nvSpPr>
        <dsp:cNvPr id="0" name=""/>
        <dsp:cNvSpPr/>
      </dsp:nvSpPr>
      <dsp:spPr>
        <a:xfrm>
          <a:off x="3993382" y="1437302"/>
          <a:ext cx="3059985" cy="45719"/>
        </a:xfrm>
        <a:prstGeom prst="line">
          <a:avLst/>
        </a:prstGeom>
        <a:noFill/>
        <a:ln w="25400" cap="flat" cmpd="sng" algn="ctr">
          <a:solidFill>
            <a:schemeClr val="bg1"/>
          </a:solidFill>
          <a:prstDash val="solid"/>
        </a:ln>
        <a:effectLst/>
      </dsp:spPr>
      <dsp:style>
        <a:lnRef idx="2">
          <a:scrgbClr r="0" g="0" b="0"/>
        </a:lnRef>
        <a:fillRef idx="0">
          <a:scrgbClr r="0" g="0" b="0"/>
        </a:fillRef>
        <a:effectRef idx="0">
          <a:scrgbClr r="0" g="0" b="0"/>
        </a:effectRef>
        <a:fontRef idx="minor"/>
      </dsp:style>
    </dsp:sp>
    <dsp:sp modelId="{04485EDC-28E2-49EA-BCAA-E8978AF0AD8C}">
      <dsp:nvSpPr>
        <dsp:cNvPr id="0" name=""/>
        <dsp:cNvSpPr/>
      </dsp:nvSpPr>
      <dsp:spPr>
        <a:xfrm>
          <a:off x="0" y="565494"/>
          <a:ext cx="5334000" cy="5334000"/>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85518269-2E40-48D6-BFDF-421745C02329}">
      <dsp:nvSpPr>
        <dsp:cNvPr id="0" name=""/>
        <dsp:cNvSpPr/>
      </dsp:nvSpPr>
      <dsp:spPr>
        <a:xfrm>
          <a:off x="985791" y="4557463"/>
          <a:ext cx="3413760" cy="1760220"/>
        </a:xfrm>
        <a:prstGeom prst="rect">
          <a:avLst/>
        </a:prstGeom>
        <a:noFill/>
        <a:ln>
          <a:noFill/>
        </a:ln>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b" anchorCtr="0">
          <a:noAutofit/>
        </a:bodyPr>
        <a:lstStyle/>
        <a:p>
          <a:pPr marL="0" lvl="0" indent="0" algn="ctr" defTabSz="2133600">
            <a:lnSpc>
              <a:spcPct val="90000"/>
            </a:lnSpc>
            <a:spcBef>
              <a:spcPct val="0"/>
            </a:spcBef>
            <a:spcAft>
              <a:spcPct val="35000"/>
            </a:spcAft>
            <a:buNone/>
          </a:pPr>
          <a:r>
            <a:rPr lang="es-AR" sz="4800" b="0" kern="1200">
              <a:ln>
                <a:noFill/>
              </a:ln>
              <a:solidFill>
                <a:schemeClr val="tx2"/>
              </a:solidFill>
              <a:latin typeface="Anton" pitchFamily="2" charset="0"/>
            </a:rPr>
            <a:t>MI PROPUESTA</a:t>
          </a:r>
        </a:p>
      </dsp:txBody>
      <dsp:txXfrm>
        <a:off x="985791" y="4557463"/>
        <a:ext cx="3413760" cy="1760220"/>
      </dsp:txXfrm>
    </dsp:sp>
    <dsp:sp modelId="{9A7DF199-2CBF-4C24-97A0-555F3E7DA798}">
      <dsp:nvSpPr>
        <dsp:cNvPr id="0" name=""/>
        <dsp:cNvSpPr/>
      </dsp:nvSpPr>
      <dsp:spPr>
        <a:xfrm>
          <a:off x="7222236" y="565494"/>
          <a:ext cx="1600200" cy="1600200"/>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63CED146-46CF-40E6-9AC2-0C1BF5E5D8C8}">
      <dsp:nvSpPr>
        <dsp:cNvPr id="0" name=""/>
        <dsp:cNvSpPr/>
      </dsp:nvSpPr>
      <dsp:spPr>
        <a:xfrm>
          <a:off x="8822436" y="565494"/>
          <a:ext cx="1845563" cy="1600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0" rIns="106680" bIns="0" numCol="1" spcCol="1270" anchor="ctr" anchorCtr="0">
          <a:noAutofit/>
        </a:bodyPr>
        <a:lstStyle/>
        <a:p>
          <a:pPr marL="0" lvl="0" indent="0" algn="l" defTabSz="1244600">
            <a:lnSpc>
              <a:spcPct val="90000"/>
            </a:lnSpc>
            <a:spcBef>
              <a:spcPct val="0"/>
            </a:spcBef>
            <a:spcAft>
              <a:spcPct val="35000"/>
            </a:spcAft>
            <a:buNone/>
          </a:pPr>
          <a:r>
            <a:rPr lang="es-AR" sz="2800" kern="1200"/>
            <a:t>ASEQUIBLE</a:t>
          </a:r>
        </a:p>
      </dsp:txBody>
      <dsp:txXfrm>
        <a:off x="8822436" y="565494"/>
        <a:ext cx="1845563" cy="1600200"/>
      </dsp:txXfrm>
    </dsp:sp>
    <dsp:sp modelId="{4D572ECB-72B3-4026-9108-5A19F6EC2B4A}">
      <dsp:nvSpPr>
        <dsp:cNvPr id="0" name=""/>
        <dsp:cNvSpPr/>
      </dsp:nvSpPr>
      <dsp:spPr>
        <a:xfrm>
          <a:off x="6454139" y="2432394"/>
          <a:ext cx="1600200" cy="1600200"/>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B29088A7-69C5-44E8-A080-2E7ECBACDE66}">
      <dsp:nvSpPr>
        <dsp:cNvPr id="0" name=""/>
        <dsp:cNvSpPr/>
      </dsp:nvSpPr>
      <dsp:spPr>
        <a:xfrm>
          <a:off x="8054339" y="2432394"/>
          <a:ext cx="2025586" cy="1600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0" rIns="106680" bIns="0" numCol="1" spcCol="1270" anchor="ctr" anchorCtr="0">
          <a:noAutofit/>
        </a:bodyPr>
        <a:lstStyle/>
        <a:p>
          <a:pPr marL="0" lvl="0" indent="0" algn="l" defTabSz="1244600">
            <a:lnSpc>
              <a:spcPct val="90000"/>
            </a:lnSpc>
            <a:spcBef>
              <a:spcPct val="0"/>
            </a:spcBef>
            <a:spcAft>
              <a:spcPct val="35000"/>
            </a:spcAft>
            <a:buNone/>
          </a:pPr>
          <a:r>
            <a:rPr lang="es-AR" sz="2800" kern="1200"/>
            <a:t>VALIDEZ NORMATIVA</a:t>
          </a:r>
        </a:p>
      </dsp:txBody>
      <dsp:txXfrm>
        <a:off x="8054339" y="2432394"/>
        <a:ext cx="2025586" cy="1600200"/>
      </dsp:txXfrm>
    </dsp:sp>
    <dsp:sp modelId="{4B694320-29C3-4A0F-8417-DC848143DEAC}">
      <dsp:nvSpPr>
        <dsp:cNvPr id="0" name=""/>
        <dsp:cNvSpPr/>
      </dsp:nvSpPr>
      <dsp:spPr>
        <a:xfrm>
          <a:off x="7222236" y="4299294"/>
          <a:ext cx="1600200" cy="1600200"/>
        </a:xfrm>
        <a:prstGeom prst="ellipse">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D7A2D1E5-DA4E-4820-841C-03DD9B83B454}">
      <dsp:nvSpPr>
        <dsp:cNvPr id="0" name=""/>
        <dsp:cNvSpPr/>
      </dsp:nvSpPr>
      <dsp:spPr>
        <a:xfrm>
          <a:off x="8822436" y="4299294"/>
          <a:ext cx="1793657" cy="1600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0" rIns="106680" bIns="0" numCol="1" spcCol="1270" anchor="ctr" anchorCtr="0">
          <a:noAutofit/>
        </a:bodyPr>
        <a:lstStyle/>
        <a:p>
          <a:pPr marL="0" lvl="0" indent="0" algn="l" defTabSz="1244600">
            <a:lnSpc>
              <a:spcPct val="90000"/>
            </a:lnSpc>
            <a:spcBef>
              <a:spcPct val="0"/>
            </a:spcBef>
            <a:spcAft>
              <a:spcPct val="35000"/>
            </a:spcAft>
            <a:buNone/>
          </a:pPr>
          <a:r>
            <a:rPr lang="es-AR" sz="2800" kern="1200"/>
            <a:t>100% REPLICABE</a:t>
          </a:r>
        </a:p>
      </dsp:txBody>
      <dsp:txXfrm>
        <a:off x="8822436" y="4299294"/>
        <a:ext cx="1793657" cy="16002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716E41-8755-4BFD-A9AB-7598287470CF}">
      <dsp:nvSpPr>
        <dsp:cNvPr id="0" name=""/>
        <dsp:cNvSpPr/>
      </dsp:nvSpPr>
      <dsp:spPr>
        <a:xfrm flipV="1">
          <a:off x="4893" y="1081753"/>
          <a:ext cx="4418542" cy="223983"/>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20C35B-20D2-4E2E-9F05-17CA8B50347B}">
      <dsp:nvSpPr>
        <dsp:cNvPr id="0" name=""/>
        <dsp:cNvSpPr/>
      </dsp:nvSpPr>
      <dsp:spPr>
        <a:xfrm>
          <a:off x="44342" y="145217"/>
          <a:ext cx="324602" cy="324602"/>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080FE0-A4E3-46AE-A765-0ACB526B86B7}">
      <dsp:nvSpPr>
        <dsp:cNvPr id="0" name=""/>
        <dsp:cNvSpPr/>
      </dsp:nvSpPr>
      <dsp:spPr>
        <a:xfrm>
          <a:off x="471977" y="0"/>
          <a:ext cx="3484374" cy="933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31750" rIns="47625" bIns="31750" numCol="1" spcCol="1270" anchor="ctr" anchorCtr="0">
          <a:noAutofit/>
        </a:bodyPr>
        <a:lstStyle/>
        <a:p>
          <a:pPr marL="0" lvl="0" indent="0" algn="l" defTabSz="1111250">
            <a:lnSpc>
              <a:spcPct val="90000"/>
            </a:lnSpc>
            <a:spcBef>
              <a:spcPct val="0"/>
            </a:spcBef>
            <a:spcAft>
              <a:spcPct val="35000"/>
            </a:spcAft>
            <a:buNone/>
          </a:pPr>
          <a:r>
            <a:rPr lang="es-AR" sz="2500" kern="1200">
              <a:solidFill>
                <a:schemeClr val="bg1"/>
              </a:solidFill>
            </a:rPr>
            <a:t>REQUERIMIENTOS GENERALES</a:t>
          </a:r>
        </a:p>
      </dsp:txBody>
      <dsp:txXfrm>
        <a:off x="471977" y="0"/>
        <a:ext cx="3484374" cy="933830"/>
      </dsp:txXfrm>
    </dsp:sp>
    <dsp:sp modelId="{20649839-4750-4AFE-B1BE-DB472639BEA8}">
      <dsp:nvSpPr>
        <dsp:cNvPr id="0" name=""/>
        <dsp:cNvSpPr/>
      </dsp:nvSpPr>
      <dsp:spPr>
        <a:xfrm>
          <a:off x="4893" y="1885694"/>
          <a:ext cx="324594" cy="324594"/>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C3C789-90F5-4CEA-A6BC-DD8AFD0E2CC5}">
      <dsp:nvSpPr>
        <dsp:cNvPr id="0" name=""/>
        <dsp:cNvSpPr/>
      </dsp:nvSpPr>
      <dsp:spPr>
        <a:xfrm>
          <a:off x="349161" y="1885074"/>
          <a:ext cx="4109244" cy="756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s-AR" sz="2800" kern="1200">
              <a:solidFill>
                <a:schemeClr val="bg1"/>
              </a:solidFill>
            </a:rPr>
            <a:t>Operación sencilla y segura</a:t>
          </a:r>
        </a:p>
      </dsp:txBody>
      <dsp:txXfrm>
        <a:off x="349161" y="1885074"/>
        <a:ext cx="4109244" cy="756629"/>
      </dsp:txXfrm>
    </dsp:sp>
    <dsp:sp modelId="{2591040B-4217-443E-88F0-8F6F8770EC74}">
      <dsp:nvSpPr>
        <dsp:cNvPr id="0" name=""/>
        <dsp:cNvSpPr/>
      </dsp:nvSpPr>
      <dsp:spPr>
        <a:xfrm>
          <a:off x="0" y="2897526"/>
          <a:ext cx="324594" cy="324594"/>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086FD40-82F9-444A-9D63-F46A336A8FF4}">
      <dsp:nvSpPr>
        <dsp:cNvPr id="0" name=""/>
        <dsp:cNvSpPr/>
      </dsp:nvSpPr>
      <dsp:spPr>
        <a:xfrm>
          <a:off x="349161" y="2681510"/>
          <a:ext cx="4109244" cy="756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s-AR" sz="2800" kern="1200">
              <a:solidFill>
                <a:schemeClr val="bg1"/>
              </a:solidFill>
            </a:rPr>
            <a:t>Compacta</a:t>
          </a:r>
        </a:p>
      </dsp:txBody>
      <dsp:txXfrm>
        <a:off x="349161" y="2681510"/>
        <a:ext cx="4109244" cy="756629"/>
      </dsp:txXfrm>
    </dsp:sp>
    <dsp:sp modelId="{CE756506-FC90-402C-86D3-972801493EC0}">
      <dsp:nvSpPr>
        <dsp:cNvPr id="0" name=""/>
        <dsp:cNvSpPr/>
      </dsp:nvSpPr>
      <dsp:spPr>
        <a:xfrm>
          <a:off x="0" y="3979795"/>
          <a:ext cx="324594" cy="324594"/>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721BAB1-5F65-4E9A-8C0C-546D552326E6}">
      <dsp:nvSpPr>
        <dsp:cNvPr id="0" name=""/>
        <dsp:cNvSpPr/>
      </dsp:nvSpPr>
      <dsp:spPr>
        <a:xfrm>
          <a:off x="272934" y="3946693"/>
          <a:ext cx="4109244" cy="756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s-AR" sz="2800" b="0" kern="1200">
              <a:solidFill>
                <a:schemeClr val="bg1"/>
              </a:solidFill>
            </a:rPr>
            <a:t>Fabricación económica y replicable</a:t>
          </a:r>
        </a:p>
      </dsp:txBody>
      <dsp:txXfrm>
        <a:off x="272934" y="3946693"/>
        <a:ext cx="4109244" cy="756629"/>
      </dsp:txXfrm>
    </dsp:sp>
    <dsp:sp modelId="{7E4C53E7-BE33-44F2-8AF9-2AD0D24BE5DD}">
      <dsp:nvSpPr>
        <dsp:cNvPr id="0" name=""/>
        <dsp:cNvSpPr/>
      </dsp:nvSpPr>
      <dsp:spPr>
        <a:xfrm flipV="1">
          <a:off x="4644363" y="1081753"/>
          <a:ext cx="4418542" cy="223983"/>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5E8FFD-BCA2-486D-B939-E2741903D7CA}">
      <dsp:nvSpPr>
        <dsp:cNvPr id="0" name=""/>
        <dsp:cNvSpPr/>
      </dsp:nvSpPr>
      <dsp:spPr>
        <a:xfrm>
          <a:off x="4616340" y="102136"/>
          <a:ext cx="324602" cy="324602"/>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D008067-F722-457E-8E04-3D8705E60B10}">
      <dsp:nvSpPr>
        <dsp:cNvPr id="0" name=""/>
        <dsp:cNvSpPr/>
      </dsp:nvSpPr>
      <dsp:spPr>
        <a:xfrm>
          <a:off x="5149734" y="0"/>
          <a:ext cx="3407801" cy="933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31750" rIns="47625" bIns="31750" numCol="1" spcCol="1270" anchor="ctr" anchorCtr="0">
          <a:noAutofit/>
        </a:bodyPr>
        <a:lstStyle/>
        <a:p>
          <a:pPr marL="0" lvl="0" indent="0" algn="l" defTabSz="1111250">
            <a:lnSpc>
              <a:spcPct val="90000"/>
            </a:lnSpc>
            <a:spcBef>
              <a:spcPct val="0"/>
            </a:spcBef>
            <a:spcAft>
              <a:spcPct val="35000"/>
            </a:spcAft>
            <a:buNone/>
          </a:pPr>
          <a:r>
            <a:rPr lang="es-AR" sz="2500" kern="1200">
              <a:solidFill>
                <a:schemeClr val="bg1"/>
              </a:solidFill>
            </a:rPr>
            <a:t>REQUERIMIENTOS DE CARÁCTER OBLIGATORIO</a:t>
          </a:r>
        </a:p>
      </dsp:txBody>
      <dsp:txXfrm>
        <a:off x="5149734" y="0"/>
        <a:ext cx="3407801" cy="933830"/>
      </dsp:txXfrm>
    </dsp:sp>
    <dsp:sp modelId="{ADD4DC3B-55B2-4BCB-9392-76D6ABF97F8A}">
      <dsp:nvSpPr>
        <dsp:cNvPr id="0" name=""/>
        <dsp:cNvSpPr/>
      </dsp:nvSpPr>
      <dsp:spPr>
        <a:xfrm>
          <a:off x="4644363" y="1885694"/>
          <a:ext cx="324594" cy="324594"/>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ACCF944-4F50-416A-8833-5FBF4BDD0BCD}">
      <dsp:nvSpPr>
        <dsp:cNvPr id="0" name=""/>
        <dsp:cNvSpPr/>
      </dsp:nvSpPr>
      <dsp:spPr>
        <a:xfrm>
          <a:off x="4958551" y="1911200"/>
          <a:ext cx="4109244" cy="756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s-AR" sz="2800" kern="1200">
              <a:solidFill>
                <a:schemeClr val="bg1"/>
              </a:solidFill>
            </a:rPr>
            <a:t>Apta para probetas normalizadas</a:t>
          </a:r>
        </a:p>
      </dsp:txBody>
      <dsp:txXfrm>
        <a:off x="4958551" y="1911200"/>
        <a:ext cx="4109244" cy="756629"/>
      </dsp:txXfrm>
    </dsp:sp>
    <dsp:sp modelId="{4B5D1237-778C-4961-80B7-4FFFA51CF5B5}">
      <dsp:nvSpPr>
        <dsp:cNvPr id="0" name=""/>
        <dsp:cNvSpPr/>
      </dsp:nvSpPr>
      <dsp:spPr>
        <a:xfrm>
          <a:off x="4616341" y="2948832"/>
          <a:ext cx="324594" cy="324594"/>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4A77466-0305-4C7D-BBC1-FA47C1265C3F}">
      <dsp:nvSpPr>
        <dsp:cNvPr id="0" name=""/>
        <dsp:cNvSpPr/>
      </dsp:nvSpPr>
      <dsp:spPr>
        <a:xfrm>
          <a:off x="4925883" y="2753533"/>
          <a:ext cx="4109244" cy="756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s-AR" sz="2800" kern="1200">
              <a:solidFill>
                <a:schemeClr val="bg1"/>
              </a:solidFill>
            </a:rPr>
            <a:t>Máquina rígida</a:t>
          </a:r>
        </a:p>
      </dsp:txBody>
      <dsp:txXfrm>
        <a:off x="4925883" y="2753533"/>
        <a:ext cx="4109244" cy="756629"/>
      </dsp:txXfrm>
    </dsp:sp>
    <dsp:sp modelId="{B983A913-41F3-43CD-B2C3-C1C7F2B3407D}">
      <dsp:nvSpPr>
        <dsp:cNvPr id="0" name=""/>
        <dsp:cNvSpPr/>
      </dsp:nvSpPr>
      <dsp:spPr>
        <a:xfrm>
          <a:off x="4616341" y="3820335"/>
          <a:ext cx="324594" cy="324594"/>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B73765C-FA9A-4F3F-A2FA-D02D21CCD5DA}">
      <dsp:nvSpPr>
        <dsp:cNvPr id="0" name=""/>
        <dsp:cNvSpPr/>
      </dsp:nvSpPr>
      <dsp:spPr>
        <a:xfrm>
          <a:off x="4958551" y="3820336"/>
          <a:ext cx="4109244" cy="756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s-MX" sz="2800" b="0" i="0" u="none" kern="1200">
              <a:solidFill>
                <a:schemeClr val="bg1"/>
              </a:solidFill>
            </a:rPr>
            <a:t>Celda de carga y sistema extensométrico, precisos</a:t>
          </a:r>
          <a:endParaRPr lang="es-AR" sz="2800" b="0" kern="1200">
            <a:solidFill>
              <a:schemeClr val="bg1"/>
            </a:solidFill>
          </a:endParaRPr>
        </a:p>
      </dsp:txBody>
      <dsp:txXfrm>
        <a:off x="4958551" y="3820336"/>
        <a:ext cx="4109244" cy="75662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A0C4D7-4D4A-427B-975A-E7952B05775B}">
      <dsp:nvSpPr>
        <dsp:cNvPr id="0" name=""/>
        <dsp:cNvSpPr/>
      </dsp:nvSpPr>
      <dsp:spPr>
        <a:xfrm>
          <a:off x="0" y="0"/>
          <a:ext cx="6190937"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625F18-F73C-4C43-8F01-C7BF1A89E3FE}">
      <dsp:nvSpPr>
        <dsp:cNvPr id="0" name=""/>
        <dsp:cNvSpPr/>
      </dsp:nvSpPr>
      <dsp:spPr>
        <a:xfrm>
          <a:off x="0" y="0"/>
          <a:ext cx="1957477" cy="6426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150000"/>
            </a:lnSpc>
            <a:spcBef>
              <a:spcPct val="0"/>
            </a:spcBef>
            <a:spcAft>
              <a:spcPct val="35000"/>
            </a:spcAft>
            <a:buNone/>
          </a:pPr>
          <a:r>
            <a:rPr lang="es-AR" sz="3000" b="1" kern="1200"/>
            <a:t>DATOS PARA SELECCIÓN DEL TORNILLO</a:t>
          </a:r>
        </a:p>
      </dsp:txBody>
      <dsp:txXfrm>
        <a:off x="0" y="0"/>
        <a:ext cx="1957477" cy="6426200"/>
      </dsp:txXfrm>
    </dsp:sp>
    <dsp:sp modelId="{69CA54A7-A609-4B92-85DF-90752B840406}">
      <dsp:nvSpPr>
        <dsp:cNvPr id="0" name=""/>
        <dsp:cNvSpPr/>
      </dsp:nvSpPr>
      <dsp:spPr>
        <a:xfrm>
          <a:off x="2036828" y="64167"/>
          <a:ext cx="4152734" cy="12833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s-AR" sz="3100" b="0" i="0" u="none" kern="1200"/>
            <a:t>Disposición de rodamientos</a:t>
          </a:r>
          <a:endParaRPr lang="es-AR" sz="3100" b="0" kern="1200"/>
        </a:p>
      </dsp:txBody>
      <dsp:txXfrm>
        <a:off x="2036828" y="64167"/>
        <a:ext cx="4152734" cy="1283357"/>
      </dsp:txXfrm>
    </dsp:sp>
    <dsp:sp modelId="{40F9B9E9-F06A-436D-9388-B3B9F7888229}">
      <dsp:nvSpPr>
        <dsp:cNvPr id="0" name=""/>
        <dsp:cNvSpPr/>
      </dsp:nvSpPr>
      <dsp:spPr>
        <a:xfrm>
          <a:off x="1957477" y="1347525"/>
          <a:ext cx="4232085"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4DEF937-5029-40EB-A85C-E1813D4123A9}">
      <dsp:nvSpPr>
        <dsp:cNvPr id="0" name=""/>
        <dsp:cNvSpPr/>
      </dsp:nvSpPr>
      <dsp:spPr>
        <a:xfrm>
          <a:off x="2036828" y="1411693"/>
          <a:ext cx="4152734" cy="12833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s-MX" sz="3100" b="0" i="0" u="none" kern="1200"/>
            <a:t>Carga de 5kN por tornillo</a:t>
          </a:r>
          <a:endParaRPr lang="es-AR" sz="3100" b="0" kern="1200"/>
        </a:p>
      </dsp:txBody>
      <dsp:txXfrm>
        <a:off x="2036828" y="1411693"/>
        <a:ext cx="4152734" cy="1283357"/>
      </dsp:txXfrm>
    </dsp:sp>
    <dsp:sp modelId="{6385BA8C-648C-48B8-B0C9-6CED23DA137E}">
      <dsp:nvSpPr>
        <dsp:cNvPr id="0" name=""/>
        <dsp:cNvSpPr/>
      </dsp:nvSpPr>
      <dsp:spPr>
        <a:xfrm>
          <a:off x="1957477" y="2695050"/>
          <a:ext cx="4232085"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B7C1637-5A70-423A-8FB5-0F16F8BE3D14}">
      <dsp:nvSpPr>
        <dsp:cNvPr id="0" name=""/>
        <dsp:cNvSpPr/>
      </dsp:nvSpPr>
      <dsp:spPr>
        <a:xfrm>
          <a:off x="2036828" y="2759218"/>
          <a:ext cx="3009652" cy="12833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s-MX" sz="3100" b="0" i="0" u="none" kern="1200"/>
            <a:t>RPM máximas → sale de la norma</a:t>
          </a:r>
          <a:endParaRPr lang="es-AR" sz="3100" b="0" kern="1200"/>
        </a:p>
      </dsp:txBody>
      <dsp:txXfrm>
        <a:off x="2036828" y="2759218"/>
        <a:ext cx="3009652" cy="1283357"/>
      </dsp:txXfrm>
    </dsp:sp>
    <dsp:sp modelId="{44AB7309-9357-4B32-8A7A-6E107A74512B}">
      <dsp:nvSpPr>
        <dsp:cNvPr id="0" name=""/>
        <dsp:cNvSpPr/>
      </dsp:nvSpPr>
      <dsp:spPr>
        <a:xfrm>
          <a:off x="1957477" y="4042575"/>
          <a:ext cx="4232085"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C220E58-04C9-48E6-AA23-0AC2C2214C35}">
      <dsp:nvSpPr>
        <dsp:cNvPr id="0" name=""/>
        <dsp:cNvSpPr/>
      </dsp:nvSpPr>
      <dsp:spPr>
        <a:xfrm>
          <a:off x="2036828" y="4106743"/>
          <a:ext cx="4152734" cy="12833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s-AR" sz="3100" b="0" i="0" u="none" kern="1200"/>
            <a:t>Longitud comprimida del tornillo</a:t>
          </a:r>
          <a:endParaRPr lang="es-AR" sz="3100" b="0" kern="1200"/>
        </a:p>
      </dsp:txBody>
      <dsp:txXfrm>
        <a:off x="2036828" y="4106743"/>
        <a:ext cx="4152734" cy="1283357"/>
      </dsp:txXfrm>
    </dsp:sp>
    <dsp:sp modelId="{FBB3DC18-C644-416A-98F1-14821FF5468C}">
      <dsp:nvSpPr>
        <dsp:cNvPr id="0" name=""/>
        <dsp:cNvSpPr/>
      </dsp:nvSpPr>
      <dsp:spPr>
        <a:xfrm>
          <a:off x="1957477" y="5390100"/>
          <a:ext cx="4232085"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07D2E28-4C7D-4C2E-87DD-54F450AFD121}">
      <dsp:nvSpPr>
        <dsp:cNvPr id="0" name=""/>
        <dsp:cNvSpPr/>
      </dsp:nvSpPr>
      <dsp:spPr>
        <a:xfrm>
          <a:off x="2036828" y="5454268"/>
          <a:ext cx="4152734" cy="902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s-AR" sz="3100" b="0" i="0" u="none" kern="1200"/>
            <a:t>FDS &gt;2</a:t>
          </a:r>
          <a:endParaRPr lang="es-AR" sz="3100" b="0" kern="1200"/>
        </a:p>
      </dsp:txBody>
      <dsp:txXfrm>
        <a:off x="2036828" y="5454268"/>
        <a:ext cx="4152734" cy="902803"/>
      </dsp:txXfrm>
    </dsp:sp>
    <dsp:sp modelId="{F5076EBE-7287-4BC0-ACF8-B477AC021195}">
      <dsp:nvSpPr>
        <dsp:cNvPr id="0" name=""/>
        <dsp:cNvSpPr/>
      </dsp:nvSpPr>
      <dsp:spPr>
        <a:xfrm>
          <a:off x="1957477" y="6357072"/>
          <a:ext cx="4232085"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275450-3897-4112-9BE0-33D359003D26}">
      <dsp:nvSpPr>
        <dsp:cNvPr id="0" name=""/>
        <dsp:cNvSpPr/>
      </dsp:nvSpPr>
      <dsp:spPr>
        <a:xfrm>
          <a:off x="1098" y="1667770"/>
          <a:ext cx="2342762" cy="140565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s-AR" sz="3100" b="0" i="0" u="none" kern="1200"/>
            <a:t>𝜇𝑘 (tornillo-tuerca) = 0,2</a:t>
          </a:r>
          <a:endParaRPr lang="es-AR" sz="3100" kern="1200"/>
        </a:p>
      </dsp:txBody>
      <dsp:txXfrm>
        <a:off x="42268" y="1708940"/>
        <a:ext cx="2260422" cy="1323317"/>
      </dsp:txXfrm>
    </dsp:sp>
    <dsp:sp modelId="{3A8ABFD8-13B7-490B-84C3-F7B6A17044C2}">
      <dsp:nvSpPr>
        <dsp:cNvPr id="0" name=""/>
        <dsp:cNvSpPr/>
      </dsp:nvSpPr>
      <dsp:spPr>
        <a:xfrm>
          <a:off x="2578136" y="2080096"/>
          <a:ext cx="496665" cy="5810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s-AR" sz="2400" kern="1200"/>
        </a:p>
      </dsp:txBody>
      <dsp:txXfrm>
        <a:off x="2578136" y="2196297"/>
        <a:ext cx="347666" cy="348602"/>
      </dsp:txXfrm>
    </dsp:sp>
    <dsp:sp modelId="{F77552CF-BEE3-4B00-92CA-F0596C4E94EB}">
      <dsp:nvSpPr>
        <dsp:cNvPr id="0" name=""/>
        <dsp:cNvSpPr/>
      </dsp:nvSpPr>
      <dsp:spPr>
        <a:xfrm>
          <a:off x="3280965" y="1667770"/>
          <a:ext cx="2342762" cy="140565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s-AR" sz="3100" b="0" i="0" u="none" kern="1200"/>
            <a:t>T=12,36Nm</a:t>
          </a:r>
          <a:endParaRPr lang="es-AR" sz="3100" kern="1200"/>
        </a:p>
      </dsp:txBody>
      <dsp:txXfrm>
        <a:off x="3322135" y="1708940"/>
        <a:ext cx="2260422" cy="132331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275450-3897-4112-9BE0-33D359003D26}">
      <dsp:nvSpPr>
        <dsp:cNvPr id="0" name=""/>
        <dsp:cNvSpPr/>
      </dsp:nvSpPr>
      <dsp:spPr>
        <a:xfrm>
          <a:off x="12411" y="1785779"/>
          <a:ext cx="2383921" cy="116963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AR" sz="3200" kern="1200"/>
            <a:t>Iteración virtual</a:t>
          </a:r>
        </a:p>
      </dsp:txBody>
      <dsp:txXfrm>
        <a:off x="46669" y="1820037"/>
        <a:ext cx="2315405" cy="1101123"/>
      </dsp:txXfrm>
    </dsp:sp>
    <dsp:sp modelId="{3A8ABFD8-13B7-490B-84C3-F7B6A17044C2}">
      <dsp:nvSpPr>
        <dsp:cNvPr id="0" name=""/>
        <dsp:cNvSpPr/>
      </dsp:nvSpPr>
      <dsp:spPr>
        <a:xfrm>
          <a:off x="2634724" y="2074992"/>
          <a:ext cx="505391" cy="5912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s-AR" sz="2500" kern="1200"/>
        </a:p>
      </dsp:txBody>
      <dsp:txXfrm>
        <a:off x="2634724" y="2193234"/>
        <a:ext cx="353774" cy="354728"/>
      </dsp:txXfrm>
    </dsp:sp>
    <dsp:sp modelId="{F77552CF-BEE3-4B00-92CA-F0596C4E94EB}">
      <dsp:nvSpPr>
        <dsp:cNvPr id="0" name=""/>
        <dsp:cNvSpPr/>
      </dsp:nvSpPr>
      <dsp:spPr>
        <a:xfrm>
          <a:off x="3349900" y="1779290"/>
          <a:ext cx="2383921" cy="11826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AR" sz="3200" kern="1200"/>
            <a:t>Iteración real</a:t>
          </a:r>
        </a:p>
      </dsp:txBody>
      <dsp:txXfrm>
        <a:off x="3384538" y="1813928"/>
        <a:ext cx="2314645" cy="1113341"/>
      </dsp:txXfrm>
    </dsp:sp>
    <dsp:sp modelId="{5396F4D2-74AB-4AFC-B0F2-8405DF9C7BE5}">
      <dsp:nvSpPr>
        <dsp:cNvPr id="0" name=""/>
        <dsp:cNvSpPr/>
      </dsp:nvSpPr>
      <dsp:spPr>
        <a:xfrm>
          <a:off x="5972214" y="2074992"/>
          <a:ext cx="505391" cy="5912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s-AR" sz="2500" kern="1200"/>
        </a:p>
      </dsp:txBody>
      <dsp:txXfrm>
        <a:off x="5972214" y="2193234"/>
        <a:ext cx="353774" cy="354728"/>
      </dsp:txXfrm>
    </dsp:sp>
    <dsp:sp modelId="{E3369199-F3FF-4B0E-B3E1-065AC61EC925}">
      <dsp:nvSpPr>
        <dsp:cNvPr id="0" name=""/>
        <dsp:cNvSpPr/>
      </dsp:nvSpPr>
      <dsp:spPr>
        <a:xfrm>
          <a:off x="6687390" y="1759983"/>
          <a:ext cx="2383921" cy="12212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AR" sz="3200" kern="1200"/>
            <a:t>Iteración virtual</a:t>
          </a:r>
        </a:p>
      </dsp:txBody>
      <dsp:txXfrm>
        <a:off x="6723159" y="1795752"/>
        <a:ext cx="2312383" cy="1149693"/>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DCD14C-154B-4925-A596-9FDD5DB37690}" type="datetimeFigureOut">
              <a:rPr lang="es-AR" smtClean="0"/>
              <a:t>13/12/2025</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D636D7-B1E9-4A80-BDFA-0126DFC444F4}" type="slidenum">
              <a:rPr lang="es-AR" smtClean="0"/>
              <a:t>‹Nº›</a:t>
            </a:fld>
            <a:endParaRPr lang="es-AR"/>
          </a:p>
        </p:txBody>
      </p:sp>
    </p:spTree>
    <p:extLst>
      <p:ext uri="{BB962C8B-B14F-4D97-AF65-F5344CB8AC3E}">
        <p14:creationId xmlns:p14="http://schemas.microsoft.com/office/powerpoint/2010/main" val="7397482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AR"/>
          </a:p>
        </p:txBody>
      </p:sp>
      <p:sp>
        <p:nvSpPr>
          <p:cNvPr id="3" name="Marcador de notas 2"/>
          <p:cNvSpPr>
            <a:spLocks noGrp="1"/>
          </p:cNvSpPr>
          <p:nvPr>
            <p:ph type="body" idx="1"/>
          </p:nvPr>
        </p:nvSpPr>
        <p:spPr/>
        <p:txBody>
          <a:bodyPr/>
          <a:lstStyle/>
          <a:p>
            <a:pPr rtl="0"/>
            <a:r>
              <a:rPr lang="es-MX" sz="1200" b="0" i="0" u="none" strike="noStrike" kern="1200" dirty="0">
                <a:solidFill>
                  <a:schemeClr val="tx1"/>
                </a:solidFill>
                <a:effectLst/>
                <a:latin typeface="+mn-lt"/>
                <a:ea typeface="+mn-ea"/>
                <a:cs typeface="+mn-cs"/>
              </a:rPr>
              <a:t>Mi nombre es Diego Victor Saavedra Ravier, soy estudiante de la UTN FRCH en la carrera de ingeniería electromecánica.</a:t>
            </a:r>
            <a:endParaRPr lang="es-MX" b="0" dirty="0">
              <a:effectLst/>
            </a:endParaRPr>
          </a:p>
          <a:p>
            <a:pPr rtl="0"/>
            <a:r>
              <a:rPr lang="es-MX" sz="1200" b="0" i="0" u="none" strike="noStrike" kern="1200" dirty="0">
                <a:solidFill>
                  <a:schemeClr val="tx1"/>
                </a:solidFill>
                <a:effectLst/>
                <a:latin typeface="+mn-lt"/>
                <a:ea typeface="+mn-ea"/>
                <a:cs typeface="+mn-cs"/>
              </a:rPr>
              <a:t>El tema de mi proyecto final es “Máquina de ensayo de tracción de plásticos” Diseño y cálculo según la norma ASTM D638.</a:t>
            </a:r>
            <a:endParaRPr lang="es-MX" b="0" dirty="0">
              <a:effectLst/>
            </a:endParaRPr>
          </a:p>
          <a:p>
            <a:br>
              <a:rPr lang="es-MX" b="0" dirty="0">
                <a:effectLst/>
              </a:rPr>
            </a:br>
            <a:endParaRPr lang="es-MX" b="0" dirty="0">
              <a:effectLst/>
            </a:endParaRPr>
          </a:p>
          <a:p>
            <a:pPr rtl="0"/>
            <a:r>
              <a:rPr lang="es-MX" sz="1200" b="0" i="0" u="none" strike="noStrike" kern="1200" dirty="0">
                <a:solidFill>
                  <a:schemeClr val="tx1"/>
                </a:solidFill>
                <a:effectLst/>
                <a:latin typeface="+mn-lt"/>
                <a:ea typeface="+mn-ea"/>
                <a:cs typeface="+mn-cs"/>
              </a:rPr>
              <a:t>El director de este proyecto final es el ingeniero Cesar Medici,</a:t>
            </a:r>
            <a:endParaRPr lang="es-MX" b="0" dirty="0">
              <a:effectLst/>
            </a:endParaRPr>
          </a:p>
          <a:p>
            <a:pPr rtl="0"/>
            <a:r>
              <a:rPr lang="es-MX" sz="1200" b="0" i="0" u="none" strike="noStrike" kern="1200" dirty="0">
                <a:solidFill>
                  <a:schemeClr val="tx1"/>
                </a:solidFill>
                <a:effectLst/>
                <a:latin typeface="+mn-lt"/>
                <a:ea typeface="+mn-ea"/>
                <a:cs typeface="+mn-cs"/>
              </a:rPr>
              <a:t>El codirector es el ingeniero Joaquín Garavaglia</a:t>
            </a:r>
            <a:endParaRPr lang="es-MX" b="0" dirty="0">
              <a:effectLst/>
            </a:endParaRPr>
          </a:p>
          <a:p>
            <a:pPr rtl="0"/>
            <a:r>
              <a:rPr lang="es-MX" sz="1200" b="0" i="0" u="none" strike="noStrike" kern="1200" dirty="0">
                <a:solidFill>
                  <a:schemeClr val="tx1"/>
                </a:solidFill>
                <a:effectLst/>
                <a:latin typeface="+mn-lt"/>
                <a:ea typeface="+mn-ea"/>
                <a:cs typeface="+mn-cs"/>
              </a:rPr>
              <a:t>y como tutor y profesor de la cátedra tengo al ingeniero Martín Reimondez.</a:t>
            </a:r>
            <a:br>
              <a:rPr lang="es-MX" dirty="0"/>
            </a:br>
            <a:endParaRPr lang="es-AR" dirty="0"/>
          </a:p>
        </p:txBody>
      </p:sp>
      <p:sp>
        <p:nvSpPr>
          <p:cNvPr id="4" name="Marcador de número de diapositiva 3"/>
          <p:cNvSpPr>
            <a:spLocks noGrp="1"/>
          </p:cNvSpPr>
          <p:nvPr>
            <p:ph type="sldNum" sz="quarter" idx="5"/>
          </p:nvPr>
        </p:nvSpPr>
        <p:spPr/>
        <p:txBody>
          <a:bodyPr/>
          <a:lstStyle/>
          <a:p>
            <a:fld id="{2BD636D7-B1E9-4A80-BDFA-0126DFC444F4}" type="slidenum">
              <a:rPr lang="es-AR" smtClean="0"/>
              <a:t>1</a:t>
            </a:fld>
            <a:endParaRPr lang="es-AR"/>
          </a:p>
        </p:txBody>
      </p:sp>
    </p:spTree>
    <p:extLst>
      <p:ext uri="{BB962C8B-B14F-4D97-AF65-F5344CB8AC3E}">
        <p14:creationId xmlns:p14="http://schemas.microsoft.com/office/powerpoint/2010/main" val="1788116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AR"/>
          </a:p>
        </p:txBody>
      </p:sp>
      <p:sp>
        <p:nvSpPr>
          <p:cNvPr id="3" name="Marcador de notas 2"/>
          <p:cNvSpPr>
            <a:spLocks noGrp="1"/>
          </p:cNvSpPr>
          <p:nvPr>
            <p:ph type="body" idx="1"/>
          </p:nvPr>
        </p:nvSpPr>
        <p:spPr/>
        <p:txBody>
          <a:bodyPr/>
          <a:lstStyle/>
          <a:p>
            <a:pPr rtl="0"/>
            <a:r>
              <a:rPr lang="es-MX" sz="1200" b="0" i="0" u="none" strike="noStrike" kern="1200" dirty="0">
                <a:solidFill>
                  <a:schemeClr val="tx1"/>
                </a:solidFill>
                <a:effectLst/>
                <a:latin typeface="+mn-lt"/>
                <a:ea typeface="+mn-ea"/>
                <a:cs typeface="+mn-cs"/>
              </a:rPr>
              <a:t>Bueno mi pregunta fue ahora ¿cómo la diseñó? Para comenzar con eso es importante primero conocer su funcionamiento.</a:t>
            </a:r>
            <a:endParaRPr lang="es-MX" b="0" dirty="0">
              <a:effectLst/>
            </a:endParaRPr>
          </a:p>
          <a:p>
            <a:pPr rtl="0"/>
            <a:br>
              <a:rPr lang="es-MX" dirty="0"/>
            </a:br>
            <a:r>
              <a:rPr lang="es-MX" sz="1200" b="0" i="0" u="none" strike="noStrike" kern="1200" dirty="0">
                <a:solidFill>
                  <a:schemeClr val="tx1"/>
                </a:solidFill>
                <a:effectLst/>
                <a:latin typeface="+mn-lt"/>
                <a:ea typeface="+mn-ea"/>
                <a:cs typeface="+mn-cs"/>
              </a:rPr>
              <a:t>Entonces en la máquina de tracción, la función principal es la de traccionar una probeta, está generalmente tiene una forma de hueso de perro, se sujeta por 2 mordazas, una mordaza inferior solidaria al marco chasis y la otra mordaza solidaria a una celda de carga y finalmente a una cruceta móvil. Con 2 tornillos de potencia al girar se eleva la cruceta móvil, lo que hace mover el conjunto superior, en consecuencia la probeta comienza a traccionar.</a:t>
            </a:r>
            <a:endParaRPr lang="es-MX" b="0" dirty="0">
              <a:effectLst/>
            </a:endParaRPr>
          </a:p>
          <a:p>
            <a:pPr rtl="0"/>
            <a:r>
              <a:rPr lang="es-MX" sz="1200" b="0" i="0" u="none" strike="noStrike" kern="1200" dirty="0">
                <a:solidFill>
                  <a:schemeClr val="tx1"/>
                </a:solidFill>
                <a:effectLst/>
                <a:latin typeface="+mn-lt"/>
                <a:ea typeface="+mn-ea"/>
                <a:cs typeface="+mn-cs"/>
              </a:rPr>
              <a:t>Este proceso de tracción registra básicamente 2 parámetros fundamentales, en primer lugar por medio de la celda de carga se registra el esfuerzo y en segundo lugar por medio de un extensómetro qué son unas pincitas qué se colocan en la zona de medición de la probeta, la deformación longitudinal de la probeta. </a:t>
            </a:r>
            <a:endParaRPr lang="es-MX" b="0" dirty="0">
              <a:effectLst/>
            </a:endParaRPr>
          </a:p>
          <a:p>
            <a:r>
              <a:rPr lang="es-MX" sz="1200" b="0" i="0" u="none" strike="noStrike" kern="1200" dirty="0">
                <a:solidFill>
                  <a:schemeClr val="tx1"/>
                </a:solidFill>
                <a:effectLst/>
                <a:latin typeface="+mn-lt"/>
                <a:ea typeface="+mn-ea"/>
                <a:cs typeface="+mn-cs"/>
              </a:rPr>
              <a:t>El resultado de esto nos da la </a:t>
            </a:r>
            <a:r>
              <a:rPr lang="es-MX" sz="1200" b="1" i="0" u="none" strike="noStrike" kern="1200" dirty="0">
                <a:solidFill>
                  <a:schemeClr val="tx1"/>
                </a:solidFill>
                <a:effectLst/>
                <a:latin typeface="+mn-lt"/>
                <a:ea typeface="+mn-ea"/>
                <a:cs typeface="+mn-cs"/>
              </a:rPr>
              <a:t>curva de esfuerzos-deformaciones</a:t>
            </a:r>
            <a:r>
              <a:rPr lang="es-MX" sz="1200" b="0" i="0" u="none" strike="noStrike" kern="1200" dirty="0">
                <a:solidFill>
                  <a:schemeClr val="tx1"/>
                </a:solidFill>
                <a:effectLst/>
                <a:latin typeface="+mn-lt"/>
                <a:ea typeface="+mn-ea"/>
                <a:cs typeface="+mn-cs"/>
              </a:rPr>
              <a:t>. </a:t>
            </a:r>
          </a:p>
          <a:p>
            <a:endParaRPr lang="es-MX" sz="1200" b="0" i="0" u="none" strike="noStrike" kern="1200" dirty="0">
              <a:solidFill>
                <a:schemeClr val="tx1"/>
              </a:solidFill>
              <a:effectLst/>
              <a:latin typeface="+mn-lt"/>
              <a:ea typeface="+mn-ea"/>
              <a:cs typeface="+mn-cs"/>
            </a:endParaRPr>
          </a:p>
          <a:p>
            <a:r>
              <a:rPr lang="es-MX" sz="1200" b="0" i="0" u="none" strike="noStrike" kern="1200" dirty="0">
                <a:solidFill>
                  <a:schemeClr val="tx1"/>
                </a:solidFill>
                <a:effectLst/>
                <a:latin typeface="+mn-lt"/>
                <a:ea typeface="+mn-ea"/>
                <a:cs typeface="+mn-cs"/>
              </a:rPr>
              <a:t>Gráfica con la cual se puede saber, el módulo de elasticidad, es decir que tan rígido es un material, el límite elástico, el esfuerzo a la rotura, la tenacidad que equivale al área debajo de la curva. Todos parámetros fundamentales para conocer las principales propiedades mecánicas del plástico que se está ensayando.</a:t>
            </a:r>
            <a:endParaRPr lang="es-AR" dirty="0"/>
          </a:p>
        </p:txBody>
      </p:sp>
      <p:sp>
        <p:nvSpPr>
          <p:cNvPr id="4" name="Marcador de número de diapositiva 3"/>
          <p:cNvSpPr>
            <a:spLocks noGrp="1"/>
          </p:cNvSpPr>
          <p:nvPr>
            <p:ph type="sldNum" sz="quarter" idx="5"/>
          </p:nvPr>
        </p:nvSpPr>
        <p:spPr/>
        <p:txBody>
          <a:bodyPr/>
          <a:lstStyle/>
          <a:p>
            <a:fld id="{2BD636D7-B1E9-4A80-BDFA-0126DFC444F4}" type="slidenum">
              <a:rPr lang="es-AR" smtClean="0"/>
              <a:t>10</a:t>
            </a:fld>
            <a:endParaRPr lang="es-AR"/>
          </a:p>
        </p:txBody>
      </p:sp>
    </p:spTree>
    <p:extLst>
      <p:ext uri="{BB962C8B-B14F-4D97-AF65-F5344CB8AC3E}">
        <p14:creationId xmlns:p14="http://schemas.microsoft.com/office/powerpoint/2010/main" val="2885678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A0B50-7037-A45C-3E01-43AD0B59B39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30F7F54-46A6-7353-9F14-2F4F3191C367}"/>
              </a:ext>
            </a:extLst>
          </p:cNvPr>
          <p:cNvSpPr>
            <a:spLocks noGrp="1" noRot="1" noChangeAspect="1"/>
          </p:cNvSpPr>
          <p:nvPr>
            <p:ph type="sldImg"/>
          </p:nvPr>
        </p:nvSpPr>
        <p:spPr/>
        <p:txBody>
          <a:bodyPr/>
          <a:lstStyle/>
          <a:p>
            <a:endParaRPr lang="es-AR"/>
          </a:p>
        </p:txBody>
      </p:sp>
      <p:sp>
        <p:nvSpPr>
          <p:cNvPr id="3" name="Marcador de notas 2">
            <a:extLst>
              <a:ext uri="{FF2B5EF4-FFF2-40B4-BE49-F238E27FC236}">
                <a16:creationId xmlns:a16="http://schemas.microsoft.com/office/drawing/2014/main" id="{66A1319B-B978-E840-21CA-3F25BCC7FDDA}"/>
              </a:ext>
            </a:extLst>
          </p:cNvPr>
          <p:cNvSpPr>
            <a:spLocks noGrp="1"/>
          </p:cNvSpPr>
          <p:nvPr>
            <p:ph type="body" idx="1"/>
          </p:nvPr>
        </p:nvSpPr>
        <p:spPr/>
        <p:txBody>
          <a:bodyPr/>
          <a:lstStyle/>
          <a:p>
            <a:pPr rtl="0"/>
            <a:r>
              <a:rPr lang="es-MX" sz="1200" b="0" i="0" u="none" strike="noStrike" kern="1200">
                <a:solidFill>
                  <a:schemeClr val="tx1"/>
                </a:solidFill>
                <a:effectLst/>
                <a:latin typeface="+mn-lt"/>
                <a:ea typeface="+mn-ea"/>
                <a:cs typeface="+mn-cs"/>
              </a:rPr>
              <a:t>Y también algo importante a la hora de ver como diseñar la máquina es ver en base a qué norma realizar el ensayo de tracción.</a:t>
            </a:r>
            <a:br>
              <a:rPr lang="es-MX" b="0">
                <a:effectLst/>
              </a:rPr>
            </a:br>
            <a:endParaRPr lang="es-MX" b="0">
              <a:effectLst/>
            </a:endParaRPr>
          </a:p>
          <a:p>
            <a:pPr rtl="0"/>
            <a:r>
              <a:rPr lang="es-MX" sz="1200" b="0" i="0" u="none" strike="noStrike" kern="1200">
                <a:solidFill>
                  <a:schemeClr val="tx1"/>
                </a:solidFill>
                <a:effectLst/>
                <a:latin typeface="+mn-lt"/>
                <a:ea typeface="+mn-ea"/>
                <a:cs typeface="+mn-cs"/>
              </a:rPr>
              <a:t>Si bien existen varias normas para ensayos de tracción de plásticos, hay 2 de validez internacional y de igual aceptación, la norma </a:t>
            </a:r>
            <a:r>
              <a:rPr lang="es-MX" sz="1200" b="0" i="0" u="none" strike="noStrike" kern="1200" err="1">
                <a:solidFill>
                  <a:schemeClr val="tx1"/>
                </a:solidFill>
                <a:effectLst/>
                <a:latin typeface="+mn-lt"/>
                <a:ea typeface="+mn-ea"/>
                <a:cs typeface="+mn-cs"/>
              </a:rPr>
              <a:t>astm</a:t>
            </a:r>
            <a:r>
              <a:rPr lang="es-MX" sz="1200" b="0" i="0" u="none" strike="noStrike" kern="1200">
                <a:solidFill>
                  <a:schemeClr val="tx1"/>
                </a:solidFill>
                <a:effectLst/>
                <a:latin typeface="+mn-lt"/>
                <a:ea typeface="+mn-ea"/>
                <a:cs typeface="+mn-cs"/>
              </a:rPr>
              <a:t> D638 y la ISO 527.</a:t>
            </a:r>
            <a:endParaRPr lang="es-MX" b="0">
              <a:effectLst/>
            </a:endParaRPr>
          </a:p>
          <a:p>
            <a:endParaRPr lang="es-MX"/>
          </a:p>
          <a:p>
            <a:pPr rtl="0"/>
            <a:r>
              <a:rPr lang="es-MX" sz="1200" b="0" i="0" u="none" strike="noStrike" kern="1200">
                <a:solidFill>
                  <a:schemeClr val="tx1"/>
                </a:solidFill>
                <a:effectLst/>
                <a:latin typeface="+mn-lt"/>
                <a:ea typeface="+mn-ea"/>
                <a:cs typeface="+mn-cs"/>
              </a:rPr>
              <a:t>Es más, estas normas son las que se encuentran en la hoja de datos de los insumos para manufactura aditiva.</a:t>
            </a:r>
            <a:endParaRPr lang="es-MX" b="0">
              <a:effectLst/>
            </a:endParaRPr>
          </a:p>
          <a:p>
            <a:endParaRPr lang="es-MX" b="0">
              <a:effectLst/>
            </a:endParaRPr>
          </a:p>
          <a:p>
            <a:pPr rtl="0"/>
            <a:r>
              <a:rPr lang="es-MX" sz="1200" b="0" i="0" u="none" strike="noStrike" kern="1200">
                <a:solidFill>
                  <a:schemeClr val="tx1"/>
                </a:solidFill>
                <a:effectLst/>
                <a:latin typeface="+mn-lt"/>
                <a:ea typeface="+mn-ea"/>
                <a:cs typeface="+mn-cs"/>
              </a:rPr>
              <a:t>Entonces cuál de las 2 elegir?</a:t>
            </a:r>
            <a:endParaRPr lang="es-MX" b="0">
              <a:effectLst/>
            </a:endParaRPr>
          </a:p>
          <a:p>
            <a:pPr rtl="0"/>
            <a:r>
              <a:rPr lang="es-MX" sz="1200" b="0" i="0" u="none" strike="noStrike" kern="1200">
                <a:solidFill>
                  <a:schemeClr val="tx1"/>
                </a:solidFill>
                <a:effectLst/>
                <a:latin typeface="+mn-lt"/>
                <a:ea typeface="+mn-ea"/>
                <a:cs typeface="+mn-cs"/>
              </a:rPr>
              <a:t>La decisión fue bastante fácil por suerte, principalmente por 2 cosas.</a:t>
            </a:r>
            <a:endParaRPr lang="es-MX" b="0">
              <a:effectLst/>
            </a:endParaRPr>
          </a:p>
          <a:p>
            <a:br>
              <a:rPr lang="es-MX" b="0">
                <a:effectLst/>
              </a:rPr>
            </a:br>
            <a:r>
              <a:rPr lang="es-MX" sz="1200" b="0" i="0" u="none" strike="noStrike" kern="1200">
                <a:solidFill>
                  <a:schemeClr val="tx1"/>
                </a:solidFill>
                <a:effectLst/>
                <a:latin typeface="+mn-lt"/>
                <a:ea typeface="+mn-ea"/>
                <a:cs typeface="+mn-cs"/>
              </a:rPr>
              <a:t>En primer lugar, la norma ASTM es menos exigente en cuanto a los requerimientos mecánicos y de precisión que debe tener la máquina en la celda de carga y extensómetro.</a:t>
            </a:r>
            <a:endParaRPr lang="es-MX" b="0">
              <a:effectLst/>
            </a:endParaRPr>
          </a:p>
          <a:p>
            <a:br>
              <a:rPr lang="es-MX" b="0">
                <a:effectLst/>
              </a:rPr>
            </a:br>
            <a:r>
              <a:rPr lang="es-MX" sz="1200" b="0" i="0" u="none" strike="noStrike" kern="1200">
                <a:solidFill>
                  <a:schemeClr val="tx1"/>
                </a:solidFill>
                <a:effectLst/>
                <a:latin typeface="+mn-lt"/>
                <a:ea typeface="+mn-ea"/>
                <a:cs typeface="+mn-cs"/>
              </a:rPr>
              <a:t>Y en segunda lugar y acá ocurrió algo muy interesante, con el boom de la impresión 3d allá por el 2010, estos 2 organismos </a:t>
            </a:r>
            <a:r>
              <a:rPr lang="es-MX" sz="1200" b="1" i="0" u="none" strike="noStrike" kern="1200">
                <a:solidFill>
                  <a:schemeClr val="tx1"/>
                </a:solidFill>
                <a:effectLst/>
                <a:latin typeface="+mn-lt"/>
                <a:ea typeface="+mn-ea"/>
                <a:cs typeface="+mn-cs"/>
              </a:rPr>
              <a:t>ASTM/ISO</a:t>
            </a:r>
            <a:r>
              <a:rPr lang="es-MX" sz="1200" b="0" i="0" u="none" strike="noStrike" kern="1200">
                <a:solidFill>
                  <a:schemeClr val="tx1"/>
                </a:solidFill>
                <a:effectLst/>
                <a:latin typeface="+mn-lt"/>
                <a:ea typeface="+mn-ea"/>
                <a:cs typeface="+mn-cs"/>
              </a:rPr>
              <a:t> se unificaron y comenzaron hasta el </a:t>
            </a:r>
            <a:r>
              <a:rPr lang="es-MX" sz="1200" b="0" i="0" u="none" strike="noStrike" kern="1200" err="1">
                <a:solidFill>
                  <a:schemeClr val="tx1"/>
                </a:solidFill>
                <a:effectLst/>
                <a:latin typeface="+mn-lt"/>
                <a:ea typeface="+mn-ea"/>
                <a:cs typeface="+mn-cs"/>
              </a:rPr>
              <a:t>dia</a:t>
            </a:r>
            <a:r>
              <a:rPr lang="es-MX" sz="1200" b="0" i="0" u="none" strike="noStrike" kern="1200">
                <a:solidFill>
                  <a:schemeClr val="tx1"/>
                </a:solidFill>
                <a:effectLst/>
                <a:latin typeface="+mn-lt"/>
                <a:ea typeface="+mn-ea"/>
                <a:cs typeface="+mn-cs"/>
              </a:rPr>
              <a:t> de hoy incluso a crear normas en conjunto respecto a la </a:t>
            </a:r>
            <a:r>
              <a:rPr lang="es-MX" sz="1200" b="1" i="0" u="none" strike="noStrike" kern="1200">
                <a:solidFill>
                  <a:schemeClr val="tx1"/>
                </a:solidFill>
                <a:effectLst/>
                <a:latin typeface="+mn-lt"/>
                <a:ea typeface="+mn-ea"/>
                <a:cs typeface="+mn-cs"/>
              </a:rPr>
              <a:t>manufactura aditiva</a:t>
            </a:r>
            <a:r>
              <a:rPr lang="es-MX" sz="1200" b="0" i="0" u="none" strike="noStrike" kern="1200">
                <a:solidFill>
                  <a:schemeClr val="tx1"/>
                </a:solidFill>
                <a:effectLst/>
                <a:latin typeface="+mn-lt"/>
                <a:ea typeface="+mn-ea"/>
                <a:cs typeface="+mn-cs"/>
              </a:rPr>
              <a:t>, una de esas normas es una</a:t>
            </a:r>
            <a:r>
              <a:rPr lang="es-MX" sz="1200" b="1" i="0" u="none" strike="noStrike" kern="1200">
                <a:solidFill>
                  <a:schemeClr val="tx1"/>
                </a:solidFill>
                <a:effectLst/>
                <a:latin typeface="+mn-lt"/>
                <a:ea typeface="+mn-ea"/>
                <a:cs typeface="+mn-cs"/>
              </a:rPr>
              <a:t> guía respecto las consideraciones del diseño para la manufactura aditiva</a:t>
            </a:r>
            <a:r>
              <a:rPr lang="es-MX" sz="1200" b="0" i="0" u="none" strike="noStrike" kern="1200">
                <a:solidFill>
                  <a:schemeClr val="tx1"/>
                </a:solidFill>
                <a:effectLst/>
                <a:latin typeface="+mn-lt"/>
                <a:ea typeface="+mn-ea"/>
                <a:cs typeface="+mn-cs"/>
              </a:rPr>
              <a:t>, en el apartado referido a la resistencia del material, recomienda el ensayo </a:t>
            </a:r>
            <a:r>
              <a:rPr lang="es-MX" sz="1200" b="1" i="0" u="none" strike="noStrike" kern="1200" err="1">
                <a:solidFill>
                  <a:schemeClr val="tx1"/>
                </a:solidFill>
                <a:effectLst/>
                <a:latin typeface="+mn-lt"/>
                <a:ea typeface="+mn-ea"/>
                <a:cs typeface="+mn-cs"/>
              </a:rPr>
              <a:t>astm</a:t>
            </a:r>
            <a:r>
              <a:rPr lang="es-MX" sz="1200" b="1" i="0" u="none" strike="noStrike" kern="1200">
                <a:solidFill>
                  <a:schemeClr val="tx1"/>
                </a:solidFill>
                <a:effectLst/>
                <a:latin typeface="+mn-lt"/>
                <a:ea typeface="+mn-ea"/>
                <a:cs typeface="+mn-cs"/>
              </a:rPr>
              <a:t> d638 </a:t>
            </a:r>
            <a:r>
              <a:rPr lang="es-MX" sz="1200" b="0" i="0" u="none" strike="noStrike" kern="1200">
                <a:solidFill>
                  <a:schemeClr val="tx1"/>
                </a:solidFill>
                <a:effectLst/>
                <a:latin typeface="+mn-lt"/>
                <a:ea typeface="+mn-ea"/>
                <a:cs typeface="+mn-cs"/>
              </a:rPr>
              <a:t>para obtener las propiedades mecánicas del material.</a:t>
            </a:r>
          </a:p>
          <a:p>
            <a:endParaRPr lang="es-MX" sz="1200" b="0" i="0" u="none" strike="noStrike" kern="1200">
              <a:solidFill>
                <a:schemeClr val="tx1"/>
              </a:solidFill>
              <a:effectLst/>
              <a:latin typeface="+mn-lt"/>
              <a:ea typeface="+mn-ea"/>
              <a:cs typeface="+mn-cs"/>
            </a:endParaRPr>
          </a:p>
          <a:p>
            <a:pPr rtl="0"/>
            <a:r>
              <a:rPr lang="es-MX" sz="1200" b="1" i="0" u="none" strike="noStrike" kern="1200">
                <a:solidFill>
                  <a:schemeClr val="tx1"/>
                </a:solidFill>
                <a:effectLst/>
                <a:latin typeface="+mn-lt"/>
                <a:ea typeface="+mn-ea"/>
                <a:cs typeface="+mn-cs"/>
              </a:rPr>
              <a:t>Entonces quedó más que claro, la elección de la norma ASTM D638 sobre la ISO 527.</a:t>
            </a:r>
            <a:endParaRPr lang="es-MX" b="0">
              <a:effectLst/>
            </a:endParaRPr>
          </a:p>
          <a:p>
            <a:pPr rtl="0"/>
            <a:br>
              <a:rPr lang="es-MX"/>
            </a:br>
            <a:r>
              <a:rPr lang="es-MX" sz="2400" b="1" i="0" u="none" strike="noStrike" kern="1200">
                <a:solidFill>
                  <a:schemeClr val="tx1"/>
                </a:solidFill>
                <a:effectLst/>
                <a:latin typeface="+mn-lt"/>
                <a:ea typeface="+mn-ea"/>
                <a:cs typeface="+mn-cs"/>
              </a:rPr>
              <a:t>VIDEO</a:t>
            </a:r>
            <a:r>
              <a:rPr lang="es-MX" sz="1200" b="0" i="0" u="none" strike="noStrike" kern="1200">
                <a:solidFill>
                  <a:schemeClr val="tx1"/>
                </a:solidFill>
                <a:effectLst/>
                <a:latin typeface="+mn-lt"/>
                <a:ea typeface="+mn-ea"/>
                <a:cs typeface="+mn-cs"/>
              </a:rPr>
              <a:t>: bueno conseguí un video cortito de un ensayo basado en la norma </a:t>
            </a:r>
            <a:r>
              <a:rPr lang="es-MX" sz="1200" b="0" i="0" u="none" strike="noStrike" kern="1200" err="1">
                <a:solidFill>
                  <a:schemeClr val="tx1"/>
                </a:solidFill>
                <a:effectLst/>
                <a:latin typeface="+mn-lt"/>
                <a:ea typeface="+mn-ea"/>
                <a:cs typeface="+mn-cs"/>
              </a:rPr>
              <a:t>astm</a:t>
            </a:r>
            <a:r>
              <a:rPr lang="es-MX" sz="1200" b="0" i="0" u="none" strike="noStrike" kern="1200">
                <a:solidFill>
                  <a:schemeClr val="tx1"/>
                </a:solidFill>
                <a:effectLst/>
                <a:latin typeface="+mn-lt"/>
                <a:ea typeface="+mn-ea"/>
                <a:cs typeface="+mn-cs"/>
              </a:rPr>
              <a:t> d638 para que se den una idea rápida del proceso.</a:t>
            </a:r>
            <a:endParaRPr lang="es-MX" b="0">
              <a:effectLst/>
            </a:endParaRPr>
          </a:p>
          <a:p>
            <a:pPr rtl="0" fontAlgn="base"/>
            <a:endParaRPr lang="es-MX" sz="1200" b="0" i="0" u="none" strike="noStrike" kern="1200">
              <a:solidFill>
                <a:schemeClr val="tx1"/>
              </a:solidFill>
              <a:effectLst/>
              <a:latin typeface="+mn-lt"/>
              <a:ea typeface="+mn-ea"/>
              <a:cs typeface="+mn-cs"/>
            </a:endParaRPr>
          </a:p>
          <a:p>
            <a:pPr marL="171450" indent="-171450" rtl="0" fontAlgn="base">
              <a:buFont typeface="Arial" panose="020B0604020202020204" pitchFamily="34" charset="0"/>
              <a:buChar char="•"/>
            </a:pPr>
            <a:r>
              <a:rPr lang="es-MX" sz="1200" b="0" i="0" u="none" strike="noStrike" kern="1200">
                <a:solidFill>
                  <a:schemeClr val="tx1"/>
                </a:solidFill>
                <a:effectLst/>
                <a:latin typeface="+mn-lt"/>
                <a:ea typeface="+mn-ea"/>
                <a:cs typeface="+mn-cs"/>
              </a:rPr>
              <a:t>En primer lugar se parte de un mínimo de 5 probetas que recomienda la norma para obtener resultados confiables.</a:t>
            </a:r>
          </a:p>
          <a:p>
            <a:pPr marL="171450" indent="-171450" rtl="0" fontAlgn="base">
              <a:buFont typeface="Arial" panose="020B0604020202020204" pitchFamily="34" charset="0"/>
              <a:buChar char="•"/>
            </a:pPr>
            <a:r>
              <a:rPr lang="es-MX" sz="1200" b="0" i="0" u="none" strike="noStrike" kern="1200">
                <a:solidFill>
                  <a:schemeClr val="tx1"/>
                </a:solidFill>
                <a:effectLst/>
                <a:latin typeface="+mn-lt"/>
                <a:ea typeface="+mn-ea"/>
                <a:cs typeface="+mn-cs"/>
              </a:rPr>
              <a:t>Se toman las dimensiones de las probetas para volcarlas al software de la máquina. En este caso veo que son probetas del tipo I.</a:t>
            </a:r>
          </a:p>
          <a:p>
            <a:pPr marL="171450" indent="-171450" rtl="0" fontAlgn="base">
              <a:buFont typeface="Arial" panose="020B0604020202020204" pitchFamily="34" charset="0"/>
              <a:buChar char="•"/>
            </a:pPr>
            <a:r>
              <a:rPr lang="es-MX" sz="1200" b="0" i="0" u="none" strike="noStrike" kern="1200">
                <a:solidFill>
                  <a:schemeClr val="tx1"/>
                </a:solidFill>
                <a:effectLst/>
                <a:latin typeface="+mn-lt"/>
                <a:ea typeface="+mn-ea"/>
                <a:cs typeface="+mn-cs"/>
              </a:rPr>
              <a:t>se carga la probeta en las mordazas.</a:t>
            </a:r>
          </a:p>
          <a:p>
            <a:pPr marL="171450" indent="-171450" rtl="0" fontAlgn="base">
              <a:buFont typeface="Arial" panose="020B0604020202020204" pitchFamily="34" charset="0"/>
              <a:buChar char="•"/>
            </a:pPr>
            <a:r>
              <a:rPr lang="es-MX" sz="1200" b="0" i="0" u="none" strike="noStrike" kern="1200">
                <a:solidFill>
                  <a:schemeClr val="tx1"/>
                </a:solidFill>
                <a:effectLst/>
                <a:latin typeface="+mn-lt"/>
                <a:ea typeface="+mn-ea"/>
                <a:cs typeface="+mn-cs"/>
              </a:rPr>
              <a:t>Se coloca el extensómetro, en este caso usa 2 ya que se adiciona el extensómetro para obtener el coeficiente de </a:t>
            </a:r>
            <a:r>
              <a:rPr lang="es-MX" sz="1200" b="0" i="0" u="none" strike="noStrike" kern="1200" err="1">
                <a:solidFill>
                  <a:schemeClr val="tx1"/>
                </a:solidFill>
                <a:effectLst/>
                <a:latin typeface="+mn-lt"/>
                <a:ea typeface="+mn-ea"/>
                <a:cs typeface="+mn-cs"/>
              </a:rPr>
              <a:t>poisson</a:t>
            </a:r>
            <a:r>
              <a:rPr lang="es-MX" sz="1200" b="0" i="0" u="none" strike="noStrike" kern="1200">
                <a:solidFill>
                  <a:schemeClr val="tx1"/>
                </a:solidFill>
                <a:effectLst/>
                <a:latin typeface="+mn-lt"/>
                <a:ea typeface="+mn-ea"/>
                <a:cs typeface="+mn-cs"/>
              </a:rPr>
              <a:t>.</a:t>
            </a:r>
          </a:p>
          <a:p>
            <a:pPr marL="171450" indent="-171450" rtl="0" fontAlgn="base">
              <a:buFont typeface="Arial" panose="020B0604020202020204" pitchFamily="34" charset="0"/>
              <a:buChar char="•"/>
            </a:pPr>
            <a:r>
              <a:rPr lang="es-MX" sz="1200" b="0" i="0" u="none" strike="noStrike" kern="1200">
                <a:solidFill>
                  <a:schemeClr val="tx1"/>
                </a:solidFill>
                <a:effectLst/>
                <a:latin typeface="+mn-lt"/>
                <a:ea typeface="+mn-ea"/>
                <a:cs typeface="+mn-cs"/>
              </a:rPr>
              <a:t>Luego comienza el ensayo a una velocidad en el cual la probeta rompe en el rango de los 30 segundos a 5 min.</a:t>
            </a:r>
          </a:p>
          <a:p>
            <a:pPr marL="171450" indent="-171450" rtl="0" fontAlgn="base">
              <a:buFont typeface="Arial" panose="020B0604020202020204" pitchFamily="34" charset="0"/>
              <a:buChar char="•"/>
            </a:pPr>
            <a:r>
              <a:rPr lang="es-MX" sz="1200" b="0" i="0" u="none" strike="noStrike" kern="1200">
                <a:solidFill>
                  <a:schemeClr val="tx1"/>
                </a:solidFill>
                <a:effectLst/>
                <a:latin typeface="+mn-lt"/>
                <a:ea typeface="+mn-ea"/>
                <a:cs typeface="+mn-cs"/>
              </a:rPr>
              <a:t>y luego de la rotura de la probeta analiza los datos.</a:t>
            </a:r>
          </a:p>
          <a:p>
            <a:br>
              <a:rPr lang="es-MX"/>
            </a:br>
            <a:endParaRPr lang="es-AR"/>
          </a:p>
        </p:txBody>
      </p:sp>
      <p:sp>
        <p:nvSpPr>
          <p:cNvPr id="4" name="Marcador de número de diapositiva 3">
            <a:extLst>
              <a:ext uri="{FF2B5EF4-FFF2-40B4-BE49-F238E27FC236}">
                <a16:creationId xmlns:a16="http://schemas.microsoft.com/office/drawing/2014/main" id="{4CFEFE05-3590-3FD9-039F-668DFBCD774B}"/>
              </a:ext>
            </a:extLst>
          </p:cNvPr>
          <p:cNvSpPr>
            <a:spLocks noGrp="1"/>
          </p:cNvSpPr>
          <p:nvPr>
            <p:ph type="sldNum" sz="quarter" idx="5"/>
          </p:nvPr>
        </p:nvSpPr>
        <p:spPr/>
        <p:txBody>
          <a:bodyPr/>
          <a:lstStyle/>
          <a:p>
            <a:fld id="{2BD636D7-B1E9-4A80-BDFA-0126DFC444F4}" type="slidenum">
              <a:rPr lang="es-AR" smtClean="0"/>
              <a:t>11</a:t>
            </a:fld>
            <a:endParaRPr lang="es-AR"/>
          </a:p>
        </p:txBody>
      </p:sp>
    </p:spTree>
    <p:extLst>
      <p:ext uri="{BB962C8B-B14F-4D97-AF65-F5344CB8AC3E}">
        <p14:creationId xmlns:p14="http://schemas.microsoft.com/office/powerpoint/2010/main" val="659741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FEB082-A87D-D052-A504-246C1523DB5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5514EBC-07CC-341E-0692-D722CCA3A1E6}"/>
              </a:ext>
            </a:extLst>
          </p:cNvPr>
          <p:cNvSpPr>
            <a:spLocks noGrp="1" noRot="1" noChangeAspect="1"/>
          </p:cNvSpPr>
          <p:nvPr>
            <p:ph type="sldImg"/>
          </p:nvPr>
        </p:nvSpPr>
        <p:spPr/>
        <p:txBody>
          <a:bodyPr/>
          <a:lstStyle/>
          <a:p>
            <a:endParaRPr lang="es-AR"/>
          </a:p>
        </p:txBody>
      </p:sp>
      <p:sp>
        <p:nvSpPr>
          <p:cNvPr id="3" name="Marcador de notas 2">
            <a:extLst>
              <a:ext uri="{FF2B5EF4-FFF2-40B4-BE49-F238E27FC236}">
                <a16:creationId xmlns:a16="http://schemas.microsoft.com/office/drawing/2014/main" id="{D4D16B46-7D21-087A-CEE1-76056C15FEC1}"/>
              </a:ext>
            </a:extLst>
          </p:cNvPr>
          <p:cNvSpPr>
            <a:spLocks noGrp="1"/>
          </p:cNvSpPr>
          <p:nvPr>
            <p:ph type="body" idx="1"/>
          </p:nvPr>
        </p:nvSpPr>
        <p:spPr/>
        <p:txBody>
          <a:bodyPr/>
          <a:lstStyle/>
          <a:p>
            <a:pPr rtl="0"/>
            <a:r>
              <a:rPr lang="es-MX" sz="1200" b="1" i="0" u="none" strike="noStrike" kern="1200">
                <a:solidFill>
                  <a:schemeClr val="tx1"/>
                </a:solidFill>
                <a:effectLst/>
                <a:latin typeface="+mn-lt"/>
                <a:ea typeface="+mn-ea"/>
                <a:cs typeface="+mn-cs"/>
              </a:rPr>
              <a:t>¿Cómo diseñar la máquina? Capacidad de la máquina.</a:t>
            </a:r>
          </a:p>
          <a:p>
            <a:br>
              <a:rPr lang="es-MX" b="0">
                <a:effectLst/>
              </a:rPr>
            </a:br>
            <a:r>
              <a:rPr lang="es-MX" sz="1200" b="0" i="0" u="none" strike="noStrike" kern="1200">
                <a:solidFill>
                  <a:schemeClr val="tx1"/>
                </a:solidFill>
                <a:effectLst/>
                <a:latin typeface="+mn-lt"/>
                <a:ea typeface="+mn-ea"/>
                <a:cs typeface="+mn-cs"/>
              </a:rPr>
              <a:t>Antes de comenzar con el diseño de la máquina es necesario conocer ciertas características que debe tener la misma.</a:t>
            </a:r>
            <a:endParaRPr lang="es-MX" b="0">
              <a:effectLst/>
            </a:endParaRPr>
          </a:p>
          <a:p>
            <a:br>
              <a:rPr lang="es-MX" b="0">
                <a:effectLst/>
              </a:rPr>
            </a:br>
            <a:r>
              <a:rPr lang="es-MX" sz="1200" b="0" i="0" u="none" strike="noStrike" kern="1200">
                <a:solidFill>
                  <a:schemeClr val="tx1"/>
                </a:solidFill>
                <a:effectLst/>
                <a:latin typeface="+mn-lt"/>
                <a:ea typeface="+mn-ea"/>
                <a:cs typeface="+mn-cs"/>
              </a:rPr>
              <a:t>En primer lugar lo más importante es saber que </a:t>
            </a:r>
            <a:r>
              <a:rPr lang="es-MX" sz="1200" b="1" i="0" u="none" strike="noStrike" kern="1200">
                <a:solidFill>
                  <a:schemeClr val="tx1"/>
                </a:solidFill>
                <a:effectLst/>
                <a:latin typeface="+mn-lt"/>
                <a:ea typeface="+mn-ea"/>
                <a:cs typeface="+mn-cs"/>
              </a:rPr>
              <a:t>capacidad </a:t>
            </a:r>
            <a:r>
              <a:rPr lang="es-MX" sz="1200" b="0" i="0" u="none" strike="noStrike" kern="1200">
                <a:solidFill>
                  <a:schemeClr val="tx1"/>
                </a:solidFill>
                <a:effectLst/>
                <a:latin typeface="+mn-lt"/>
                <a:ea typeface="+mn-ea"/>
                <a:cs typeface="+mn-cs"/>
              </a:rPr>
              <a:t>tiene que tener la máquina, es decir el esfuerzo máximo que puede realizar la máquina para provocar que esa probeta del material que se quiera estudiar se rompa.</a:t>
            </a:r>
            <a:endParaRPr lang="es-MX" b="0">
              <a:effectLst/>
            </a:endParaRPr>
          </a:p>
          <a:p>
            <a:endParaRPr lang="es-MX"/>
          </a:p>
          <a:p>
            <a:r>
              <a:rPr lang="es-MX" sz="1200" b="0" i="0" u="none" strike="noStrike" kern="1200">
                <a:solidFill>
                  <a:schemeClr val="tx1"/>
                </a:solidFill>
                <a:effectLst/>
                <a:latin typeface="+mn-lt"/>
                <a:ea typeface="+mn-ea"/>
                <a:cs typeface="+mn-cs"/>
              </a:rPr>
              <a:t>Y para esto me tomé el trabajo de relevar 100 tipos de plásticos diferentes de manufactura aditiva, ya sea de FDM SLA o SLS, e incluso tuve en cuenta los materiales que se usan en inyección de plástico. De esos valores tome básicamente, el valor de rotura, el módulo de elasticidad, la deformación a la rotura y con esos valores conjuntamente sabiendo las dimensiones que tiene la probeta de la norma ASTM D638 pude llegar a la conclusión que con 5 kN se pueden ensayar más del 90 % de los plásticos, pero con 10 kN me aseguro de ensayar el 100%, como por ejemplo plásticos muy resistentes como el nylon con fibra de carbono, </a:t>
            </a:r>
            <a:r>
              <a:rPr lang="es-MX" sz="1200" b="0" i="0" u="none" strike="noStrike" kern="1200" err="1">
                <a:solidFill>
                  <a:schemeClr val="tx1"/>
                </a:solidFill>
                <a:effectLst/>
                <a:latin typeface="+mn-lt"/>
                <a:ea typeface="+mn-ea"/>
                <a:cs typeface="+mn-cs"/>
              </a:rPr>
              <a:t>peek</a:t>
            </a:r>
            <a:r>
              <a:rPr lang="es-MX" sz="1200" b="0" i="0" u="none" strike="noStrike" kern="1200">
                <a:solidFill>
                  <a:schemeClr val="tx1"/>
                </a:solidFill>
                <a:effectLst/>
                <a:latin typeface="+mn-lt"/>
                <a:ea typeface="+mn-ea"/>
                <a:cs typeface="+mn-cs"/>
              </a:rPr>
              <a:t>, o </a:t>
            </a:r>
            <a:r>
              <a:rPr lang="es-MX" sz="1200" b="0" i="0" u="none" strike="noStrike" kern="1200" err="1">
                <a:solidFill>
                  <a:schemeClr val="tx1"/>
                </a:solidFill>
                <a:effectLst/>
                <a:latin typeface="+mn-lt"/>
                <a:ea typeface="+mn-ea"/>
                <a:cs typeface="+mn-cs"/>
              </a:rPr>
              <a:t>ultem</a:t>
            </a:r>
            <a:r>
              <a:rPr lang="es-MX" sz="1200" b="0" i="0" u="none" strike="noStrike" kern="1200">
                <a:solidFill>
                  <a:schemeClr val="tx1"/>
                </a:solidFill>
                <a:effectLst/>
                <a:latin typeface="+mn-lt"/>
                <a:ea typeface="+mn-ea"/>
                <a:cs typeface="+mn-cs"/>
              </a:rPr>
              <a:t>, entre otros.</a:t>
            </a:r>
            <a:br>
              <a:rPr lang="es-MX"/>
            </a:br>
            <a:endParaRPr lang="es-AR"/>
          </a:p>
        </p:txBody>
      </p:sp>
      <p:sp>
        <p:nvSpPr>
          <p:cNvPr id="4" name="Marcador de número de diapositiva 3">
            <a:extLst>
              <a:ext uri="{FF2B5EF4-FFF2-40B4-BE49-F238E27FC236}">
                <a16:creationId xmlns:a16="http://schemas.microsoft.com/office/drawing/2014/main" id="{B1A0E8D5-E3B7-CA2F-9033-25F29FA6CA85}"/>
              </a:ext>
            </a:extLst>
          </p:cNvPr>
          <p:cNvSpPr>
            <a:spLocks noGrp="1"/>
          </p:cNvSpPr>
          <p:nvPr>
            <p:ph type="sldNum" sz="quarter" idx="5"/>
          </p:nvPr>
        </p:nvSpPr>
        <p:spPr/>
        <p:txBody>
          <a:bodyPr/>
          <a:lstStyle/>
          <a:p>
            <a:fld id="{2BD636D7-B1E9-4A80-BDFA-0126DFC444F4}" type="slidenum">
              <a:rPr lang="es-AR" smtClean="0"/>
              <a:t>12</a:t>
            </a:fld>
            <a:endParaRPr lang="es-AR"/>
          </a:p>
        </p:txBody>
      </p:sp>
    </p:spTree>
    <p:extLst>
      <p:ext uri="{BB962C8B-B14F-4D97-AF65-F5344CB8AC3E}">
        <p14:creationId xmlns:p14="http://schemas.microsoft.com/office/powerpoint/2010/main" val="1391129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AR"/>
          </a:p>
        </p:txBody>
      </p:sp>
      <p:sp>
        <p:nvSpPr>
          <p:cNvPr id="3" name="Marcador de notas 2"/>
          <p:cNvSpPr>
            <a:spLocks noGrp="1"/>
          </p:cNvSpPr>
          <p:nvPr>
            <p:ph type="body" idx="1"/>
          </p:nvPr>
        </p:nvSpPr>
        <p:spPr/>
        <p:txBody>
          <a:bodyPr/>
          <a:lstStyle/>
          <a:p>
            <a:pPr rtl="0"/>
            <a:r>
              <a:rPr lang="es-MX" sz="1200" b="0" i="0" u="none" strike="noStrike" kern="1200" dirty="0">
                <a:solidFill>
                  <a:schemeClr val="tx1"/>
                </a:solidFill>
                <a:effectLst/>
                <a:latin typeface="+mn-lt"/>
                <a:ea typeface="+mn-ea"/>
                <a:cs typeface="+mn-cs"/>
              </a:rPr>
              <a:t>Siguiendo con la premisa de cómo diseñar la máquina. Es importante tener en claro los requerimientos que debe tener la misma.</a:t>
            </a:r>
            <a:endParaRPr lang="es-MX" b="0" dirty="0">
              <a:effectLst/>
            </a:endParaRPr>
          </a:p>
          <a:p>
            <a:pPr rtl="0"/>
            <a:r>
              <a:rPr lang="es-MX" sz="1200" b="1" i="0" u="none" strike="noStrike" kern="1200" dirty="0">
                <a:solidFill>
                  <a:schemeClr val="tx1"/>
                </a:solidFill>
                <a:effectLst/>
                <a:latin typeface="+mn-lt"/>
                <a:ea typeface="+mn-ea"/>
                <a:cs typeface="+mn-cs"/>
              </a:rPr>
              <a:t>Los principales requerimientos provienen de la norma ASTM D638</a:t>
            </a:r>
            <a:r>
              <a:rPr lang="es-MX" sz="1200" b="0" i="0" u="none" strike="noStrike" kern="1200" dirty="0">
                <a:solidFill>
                  <a:schemeClr val="tx1"/>
                </a:solidFill>
                <a:effectLst/>
                <a:latin typeface="+mn-lt"/>
                <a:ea typeface="+mn-ea"/>
                <a:cs typeface="+mn-cs"/>
              </a:rPr>
              <a:t>, en ella hay un apartado referido a la máquina, hay algunos requerimientos de carácter obligatorios y otros a modo de sugerencia.</a:t>
            </a:r>
            <a:endParaRPr lang="es-MX" b="0" dirty="0">
              <a:effectLst/>
            </a:endParaRPr>
          </a:p>
          <a:p>
            <a:br>
              <a:rPr lang="es-MX" b="0" dirty="0">
                <a:effectLst/>
              </a:rPr>
            </a:br>
            <a:r>
              <a:rPr lang="es-MX" sz="1200" b="0" i="0" u="none" strike="noStrike" kern="1200" dirty="0">
                <a:solidFill>
                  <a:schemeClr val="tx1"/>
                </a:solidFill>
                <a:effectLst/>
                <a:latin typeface="+mn-lt"/>
                <a:ea typeface="+mn-ea"/>
                <a:cs typeface="+mn-cs"/>
              </a:rPr>
              <a:t>Sumado a esto he investigado distintos tipos de</a:t>
            </a:r>
            <a:r>
              <a:rPr lang="es-MX" sz="1200" b="1" i="0" u="none" strike="noStrike" kern="1200" dirty="0">
                <a:solidFill>
                  <a:schemeClr val="tx1"/>
                </a:solidFill>
                <a:effectLst/>
                <a:latin typeface="+mn-lt"/>
                <a:ea typeface="+mn-ea"/>
                <a:cs typeface="+mn-cs"/>
              </a:rPr>
              <a:t> máquinas para ensayar plásticos</a:t>
            </a:r>
            <a:r>
              <a:rPr lang="es-MX" sz="1200" b="0" i="0" u="none" strike="noStrike" kern="1200" dirty="0">
                <a:solidFill>
                  <a:schemeClr val="tx1"/>
                </a:solidFill>
                <a:effectLst/>
                <a:latin typeface="+mn-lt"/>
                <a:ea typeface="+mn-ea"/>
                <a:cs typeface="+mn-cs"/>
              </a:rPr>
              <a:t> y termine </a:t>
            </a:r>
            <a:r>
              <a:rPr lang="es-MX" sz="1200" b="1" i="0" u="none" strike="noStrike" kern="1200" dirty="0">
                <a:solidFill>
                  <a:schemeClr val="tx1"/>
                </a:solidFill>
                <a:effectLst/>
                <a:latin typeface="+mn-lt"/>
                <a:ea typeface="+mn-ea"/>
                <a:cs typeface="+mn-cs"/>
              </a:rPr>
              <a:t>recopilando</a:t>
            </a:r>
            <a:r>
              <a:rPr lang="es-MX" sz="1200" b="0" i="0" u="none" strike="noStrike" kern="1200" dirty="0">
                <a:solidFill>
                  <a:schemeClr val="tx1"/>
                </a:solidFill>
                <a:effectLst/>
                <a:latin typeface="+mn-lt"/>
                <a:ea typeface="+mn-ea"/>
                <a:cs typeface="+mn-cs"/>
              </a:rPr>
              <a:t> lo que a mi criterio fue la mejor adaptación de todos los </a:t>
            </a:r>
            <a:r>
              <a:rPr lang="es-MX" sz="1200" b="1" i="0" u="none" strike="noStrike" kern="1200" dirty="0">
                <a:solidFill>
                  <a:schemeClr val="tx1"/>
                </a:solidFill>
                <a:effectLst/>
                <a:latin typeface="+mn-lt"/>
                <a:ea typeface="+mn-ea"/>
                <a:cs typeface="+mn-cs"/>
              </a:rPr>
              <a:t>componentes y características</a:t>
            </a:r>
            <a:r>
              <a:rPr lang="es-MX" sz="1200" b="0" i="0" u="none" strike="noStrike" kern="1200" dirty="0">
                <a:solidFill>
                  <a:schemeClr val="tx1"/>
                </a:solidFill>
                <a:effectLst/>
                <a:latin typeface="+mn-lt"/>
                <a:ea typeface="+mn-ea"/>
                <a:cs typeface="+mn-cs"/>
              </a:rPr>
              <a:t> de cada una de ellas.</a:t>
            </a:r>
          </a:p>
          <a:p>
            <a:endParaRPr lang="es-MX" sz="1200" b="0" i="0" u="none" strike="noStrike" kern="1200" dirty="0">
              <a:solidFill>
                <a:schemeClr val="tx1"/>
              </a:solidFill>
              <a:effectLst/>
              <a:latin typeface="+mn-lt"/>
              <a:ea typeface="+mn-ea"/>
              <a:cs typeface="+mn-cs"/>
            </a:endParaRPr>
          </a:p>
          <a:p>
            <a:pPr rtl="0"/>
            <a:r>
              <a:rPr lang="es-MX" sz="1200" b="0" i="0" u="none" strike="noStrike" kern="1200" dirty="0">
                <a:solidFill>
                  <a:schemeClr val="tx1"/>
                </a:solidFill>
                <a:effectLst/>
                <a:latin typeface="+mn-lt"/>
                <a:ea typeface="+mn-ea"/>
                <a:cs typeface="+mn-cs"/>
              </a:rPr>
              <a:t>Solo por nombrar algunos requerimientos generales:</a:t>
            </a:r>
            <a:endParaRPr lang="es-MX" b="0" dirty="0">
              <a:effectLst/>
            </a:endParaRPr>
          </a:p>
          <a:p>
            <a:pPr rtl="0" fontAlgn="base"/>
            <a:br>
              <a:rPr lang="es-MX" b="0" dirty="0">
                <a:effectLst/>
              </a:rPr>
            </a:br>
            <a:endParaRPr lang="es-MX" sz="1200" b="0" i="0" u="none" strike="noStrike" kern="1200" dirty="0">
              <a:solidFill>
                <a:schemeClr val="tx1"/>
              </a:solidFill>
              <a:effectLst/>
              <a:latin typeface="+mn-lt"/>
              <a:ea typeface="+mn-ea"/>
              <a:cs typeface="+mn-cs"/>
            </a:endParaRPr>
          </a:p>
          <a:p>
            <a:pPr rtl="0" fontAlgn="base"/>
            <a:r>
              <a:rPr lang="es-MX" sz="1200" b="0" i="0" u="none" strike="noStrike" kern="1200" dirty="0">
                <a:solidFill>
                  <a:schemeClr val="tx1"/>
                </a:solidFill>
                <a:effectLst/>
                <a:latin typeface="+mn-lt"/>
                <a:ea typeface="+mn-ea"/>
                <a:cs typeface="+mn-cs"/>
              </a:rPr>
              <a:t>Que sea de </a:t>
            </a:r>
            <a:r>
              <a:rPr lang="es-MX" sz="1200" b="1" i="0" u="none" strike="noStrike" kern="1200" dirty="0">
                <a:solidFill>
                  <a:schemeClr val="tx1"/>
                </a:solidFill>
                <a:effectLst/>
                <a:latin typeface="+mn-lt"/>
                <a:ea typeface="+mn-ea"/>
                <a:cs typeface="+mn-cs"/>
              </a:rPr>
              <a:t>operación sencilla y segura</a:t>
            </a:r>
            <a:endParaRPr lang="es-MX" sz="1200" b="0" i="0" u="none" strike="noStrike" kern="1200" dirty="0">
              <a:solidFill>
                <a:schemeClr val="tx1"/>
              </a:solidFill>
              <a:effectLst/>
              <a:latin typeface="+mn-lt"/>
              <a:ea typeface="+mn-ea"/>
              <a:cs typeface="+mn-cs"/>
            </a:endParaRPr>
          </a:p>
          <a:p>
            <a:pPr rtl="0" fontAlgn="base"/>
            <a:r>
              <a:rPr lang="es-MX" sz="1200" b="1" i="0" u="none" strike="noStrike" kern="1200" dirty="0">
                <a:solidFill>
                  <a:schemeClr val="tx1"/>
                </a:solidFill>
                <a:effectLst/>
                <a:latin typeface="+mn-lt"/>
                <a:ea typeface="+mn-ea"/>
                <a:cs typeface="+mn-cs"/>
              </a:rPr>
              <a:t>compacta</a:t>
            </a:r>
          </a:p>
          <a:p>
            <a:pPr rtl="0" fontAlgn="base"/>
            <a:r>
              <a:rPr lang="es-MX" sz="1200" b="0" i="0" u="none" strike="noStrike" kern="1200" dirty="0">
                <a:solidFill>
                  <a:schemeClr val="tx1"/>
                </a:solidFill>
                <a:effectLst/>
                <a:latin typeface="+mn-lt"/>
                <a:ea typeface="+mn-ea"/>
                <a:cs typeface="+mn-cs"/>
              </a:rPr>
              <a:t>de fabricación </a:t>
            </a:r>
            <a:r>
              <a:rPr lang="es-MX" sz="1200" b="1" i="0" u="none" strike="noStrike" kern="1200" dirty="0">
                <a:solidFill>
                  <a:schemeClr val="tx1"/>
                </a:solidFill>
                <a:effectLst/>
                <a:latin typeface="+mn-lt"/>
                <a:ea typeface="+mn-ea"/>
                <a:cs typeface="+mn-cs"/>
              </a:rPr>
              <a:t>económica y replicable</a:t>
            </a:r>
            <a:endParaRPr lang="es-MX" sz="1200" b="0" i="0" u="none" strike="noStrike" kern="1200" dirty="0">
              <a:solidFill>
                <a:schemeClr val="tx1"/>
              </a:solidFill>
              <a:effectLst/>
              <a:latin typeface="+mn-lt"/>
              <a:ea typeface="+mn-ea"/>
              <a:cs typeface="+mn-cs"/>
            </a:endParaRPr>
          </a:p>
          <a:p>
            <a:br>
              <a:rPr lang="es-MX" b="0" dirty="0">
                <a:effectLst/>
              </a:rPr>
            </a:br>
            <a:endParaRPr lang="es-MX" b="0" dirty="0">
              <a:effectLst/>
            </a:endParaRPr>
          </a:p>
          <a:p>
            <a:pPr rtl="0"/>
            <a:r>
              <a:rPr lang="es-MX" sz="1200" b="0" i="0" u="none" strike="noStrike" kern="1200" dirty="0">
                <a:solidFill>
                  <a:schemeClr val="tx1"/>
                </a:solidFill>
                <a:effectLst/>
                <a:latin typeface="+mn-lt"/>
                <a:ea typeface="+mn-ea"/>
                <a:cs typeface="+mn-cs"/>
              </a:rPr>
              <a:t>y ya de carácter obligatorio:</a:t>
            </a:r>
            <a:endParaRPr lang="es-MX" b="0" dirty="0">
              <a:effectLst/>
            </a:endParaRPr>
          </a:p>
          <a:p>
            <a:pPr rtl="0" fontAlgn="base"/>
            <a:br>
              <a:rPr lang="es-MX" b="0" dirty="0">
                <a:effectLst/>
              </a:rPr>
            </a:br>
            <a:endParaRPr lang="es-MX" sz="1200" b="0" i="0" u="none" strike="noStrike" kern="1200" dirty="0">
              <a:solidFill>
                <a:schemeClr val="tx1"/>
              </a:solidFill>
              <a:effectLst/>
              <a:latin typeface="+mn-lt"/>
              <a:ea typeface="+mn-ea"/>
              <a:cs typeface="+mn-cs"/>
            </a:endParaRPr>
          </a:p>
          <a:p>
            <a:pPr rtl="0" fontAlgn="base"/>
            <a:r>
              <a:rPr lang="es-MX" sz="1200" b="0" i="0" u="none" strike="noStrike" kern="1200" dirty="0">
                <a:solidFill>
                  <a:schemeClr val="tx1"/>
                </a:solidFill>
                <a:effectLst/>
                <a:latin typeface="+mn-lt"/>
                <a:ea typeface="+mn-ea"/>
                <a:cs typeface="+mn-cs"/>
              </a:rPr>
              <a:t>que sea apta para </a:t>
            </a:r>
            <a:r>
              <a:rPr lang="es-MX" sz="1200" b="1" i="0" u="none" strike="noStrike" kern="1200" dirty="0">
                <a:solidFill>
                  <a:schemeClr val="tx1"/>
                </a:solidFill>
                <a:effectLst/>
                <a:latin typeface="+mn-lt"/>
                <a:ea typeface="+mn-ea"/>
                <a:cs typeface="+mn-cs"/>
              </a:rPr>
              <a:t>probetas normalizadas</a:t>
            </a:r>
            <a:r>
              <a:rPr lang="es-MX" sz="1200" b="0" i="0" u="none" strike="noStrike" kern="1200" dirty="0">
                <a:solidFill>
                  <a:schemeClr val="tx1"/>
                </a:solidFill>
                <a:effectLst/>
                <a:latin typeface="+mn-lt"/>
                <a:ea typeface="+mn-ea"/>
                <a:cs typeface="+mn-cs"/>
              </a:rPr>
              <a:t>.</a:t>
            </a:r>
          </a:p>
          <a:p>
            <a:pPr rtl="0" fontAlgn="base"/>
            <a:r>
              <a:rPr lang="es-MX" sz="1200" b="0" i="0" u="none" strike="noStrike" kern="1200" dirty="0">
                <a:solidFill>
                  <a:schemeClr val="tx1"/>
                </a:solidFill>
                <a:effectLst/>
                <a:latin typeface="+mn-lt"/>
                <a:ea typeface="+mn-ea"/>
                <a:cs typeface="+mn-cs"/>
              </a:rPr>
              <a:t>que la máquina sea muy </a:t>
            </a:r>
            <a:r>
              <a:rPr lang="es-MX" sz="1200" b="1" i="0" u="none" strike="noStrike" kern="1200" dirty="0">
                <a:solidFill>
                  <a:schemeClr val="tx1"/>
                </a:solidFill>
                <a:effectLst/>
                <a:latin typeface="+mn-lt"/>
                <a:ea typeface="+mn-ea"/>
                <a:cs typeface="+mn-cs"/>
              </a:rPr>
              <a:t>rígida</a:t>
            </a:r>
            <a:endParaRPr lang="es-MX" sz="1200" b="0" i="0" u="none" strike="noStrike" kern="1200" dirty="0">
              <a:solidFill>
                <a:schemeClr val="tx1"/>
              </a:solidFill>
              <a:effectLst/>
              <a:latin typeface="+mn-lt"/>
              <a:ea typeface="+mn-ea"/>
              <a:cs typeface="+mn-cs"/>
            </a:endParaRPr>
          </a:p>
          <a:p>
            <a:r>
              <a:rPr lang="es-MX" sz="1200" b="0" i="0" u="none" strike="noStrike" kern="1200" dirty="0">
                <a:solidFill>
                  <a:schemeClr val="tx1"/>
                </a:solidFill>
                <a:effectLst/>
                <a:latin typeface="+mn-lt"/>
                <a:ea typeface="+mn-ea"/>
                <a:cs typeface="+mn-cs"/>
              </a:rPr>
              <a:t>y que la </a:t>
            </a:r>
            <a:r>
              <a:rPr lang="es-MX" sz="1200" b="1" i="0" u="none" strike="noStrike" kern="1200" dirty="0">
                <a:solidFill>
                  <a:schemeClr val="tx1"/>
                </a:solidFill>
                <a:effectLst/>
                <a:latin typeface="+mn-lt"/>
                <a:ea typeface="+mn-ea"/>
                <a:cs typeface="+mn-cs"/>
              </a:rPr>
              <a:t>celda de carga y sistema extensométrico </a:t>
            </a:r>
            <a:r>
              <a:rPr lang="es-MX" sz="1200" b="0" i="0" u="none" strike="noStrike" kern="1200" dirty="0">
                <a:solidFill>
                  <a:schemeClr val="tx1"/>
                </a:solidFill>
                <a:effectLst/>
                <a:latin typeface="+mn-lt"/>
                <a:ea typeface="+mn-ea"/>
                <a:cs typeface="+mn-cs"/>
              </a:rPr>
              <a:t>sean muy precisos.</a:t>
            </a:r>
            <a:endParaRPr lang="es-AR" dirty="0"/>
          </a:p>
        </p:txBody>
      </p:sp>
      <p:sp>
        <p:nvSpPr>
          <p:cNvPr id="4" name="Marcador de número de diapositiva 3"/>
          <p:cNvSpPr>
            <a:spLocks noGrp="1"/>
          </p:cNvSpPr>
          <p:nvPr>
            <p:ph type="sldNum" sz="quarter" idx="5"/>
          </p:nvPr>
        </p:nvSpPr>
        <p:spPr/>
        <p:txBody>
          <a:bodyPr/>
          <a:lstStyle/>
          <a:p>
            <a:fld id="{2BD636D7-B1E9-4A80-BDFA-0126DFC444F4}" type="slidenum">
              <a:rPr lang="es-AR" smtClean="0"/>
              <a:t>13</a:t>
            </a:fld>
            <a:endParaRPr lang="es-AR"/>
          </a:p>
        </p:txBody>
      </p:sp>
    </p:spTree>
    <p:extLst>
      <p:ext uri="{BB962C8B-B14F-4D97-AF65-F5344CB8AC3E}">
        <p14:creationId xmlns:p14="http://schemas.microsoft.com/office/powerpoint/2010/main" val="31831392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AR"/>
          </a:p>
        </p:txBody>
      </p:sp>
      <p:sp>
        <p:nvSpPr>
          <p:cNvPr id="3" name="Marcador de notas 2"/>
          <p:cNvSpPr>
            <a:spLocks noGrp="1"/>
          </p:cNvSpPr>
          <p:nvPr>
            <p:ph type="body" idx="1"/>
          </p:nvPr>
        </p:nvSpPr>
        <p:spPr/>
        <p:txBody>
          <a:bodyPr/>
          <a:lstStyle/>
          <a:p>
            <a:pPr rtl="0"/>
            <a:r>
              <a:rPr lang="es-MX" sz="1200" b="0" i="0" u="none" strike="noStrike" kern="1200" dirty="0">
                <a:solidFill>
                  <a:schemeClr val="tx1"/>
                </a:solidFill>
                <a:effectLst/>
                <a:latin typeface="+mn-lt"/>
                <a:ea typeface="+mn-ea"/>
                <a:cs typeface="+mn-cs"/>
              </a:rPr>
              <a:t>Ya conociendo los requerimientos pude tener un diseño preliminar de la máquina con los componentes principales y elegí esta disposición que es la que tienen la mayoría de máquinas de ensayo de tracción. </a:t>
            </a:r>
            <a:endParaRPr lang="es-MX" b="0" dirty="0">
              <a:effectLst/>
            </a:endParaRPr>
          </a:p>
          <a:p>
            <a:pPr rtl="0"/>
            <a:br>
              <a:rPr lang="es-MX" dirty="0"/>
            </a:br>
            <a:r>
              <a:rPr lang="es-MX" sz="1200" b="0" i="0" u="none" strike="noStrike" kern="1200" dirty="0">
                <a:solidFill>
                  <a:schemeClr val="tx1"/>
                </a:solidFill>
                <a:effectLst/>
                <a:latin typeface="+mn-lt"/>
                <a:ea typeface="+mn-ea"/>
                <a:cs typeface="+mn-cs"/>
              </a:rPr>
              <a:t>Estas partes fundamentales de la máquina son las que voy a explicar cómo diseñe o elegí en base a los requerimientos y capacidad de la máquina.</a:t>
            </a:r>
            <a:endParaRPr lang="es-MX" b="0" dirty="0">
              <a:effectLst/>
            </a:endParaRPr>
          </a:p>
          <a:p>
            <a:br>
              <a:rPr lang="es-MX" b="0" dirty="0">
                <a:effectLst/>
              </a:rPr>
            </a:br>
            <a:endParaRPr lang="es-MX" b="0" dirty="0">
              <a:effectLst/>
            </a:endParaRPr>
          </a:p>
          <a:p>
            <a:pPr rtl="0"/>
            <a:r>
              <a:rPr lang="es-MX" sz="1200" b="0" i="0" u="none" strike="noStrike" kern="1200" dirty="0">
                <a:solidFill>
                  <a:schemeClr val="tx1"/>
                </a:solidFill>
                <a:effectLst/>
                <a:latin typeface="+mn-lt"/>
                <a:ea typeface="+mn-ea"/>
                <a:cs typeface="+mn-cs"/>
              </a:rPr>
              <a:t>Estos son:</a:t>
            </a:r>
            <a:endParaRPr lang="es-MX" b="0" dirty="0">
              <a:effectLst/>
            </a:endParaRPr>
          </a:p>
          <a:p>
            <a:pPr rtl="0"/>
            <a:r>
              <a:rPr lang="es-MX" sz="1200" b="0" i="0" u="none" strike="noStrike" kern="1200" dirty="0">
                <a:solidFill>
                  <a:schemeClr val="tx1"/>
                </a:solidFill>
                <a:effectLst/>
                <a:latin typeface="+mn-lt"/>
                <a:ea typeface="+mn-ea"/>
                <a:cs typeface="+mn-cs"/>
              </a:rPr>
              <a:t>Los tornillos de potencia, que son 2 a los laterales de la máquina </a:t>
            </a:r>
            <a:endParaRPr lang="es-MX" b="0" dirty="0">
              <a:effectLst/>
            </a:endParaRPr>
          </a:p>
          <a:p>
            <a:pPr rtl="0"/>
            <a:r>
              <a:rPr lang="es-MX" sz="1200" b="0" i="0" u="none" strike="noStrike" kern="1200" dirty="0">
                <a:solidFill>
                  <a:schemeClr val="tx1"/>
                </a:solidFill>
                <a:effectLst/>
                <a:latin typeface="+mn-lt"/>
                <a:ea typeface="+mn-ea"/>
                <a:cs typeface="+mn-cs"/>
              </a:rPr>
              <a:t>El sistema de transmisión que decidí ponerlo abajo. </a:t>
            </a:r>
            <a:endParaRPr lang="es-MX" b="0" dirty="0">
              <a:effectLst/>
            </a:endParaRPr>
          </a:p>
          <a:p>
            <a:pPr rtl="0"/>
            <a:r>
              <a:rPr lang="es-MX" sz="1200" b="0" i="0" u="none" strike="noStrike" kern="1200" dirty="0">
                <a:solidFill>
                  <a:schemeClr val="tx1"/>
                </a:solidFill>
                <a:effectLst/>
                <a:latin typeface="+mn-lt"/>
                <a:ea typeface="+mn-ea"/>
                <a:cs typeface="+mn-cs"/>
              </a:rPr>
              <a:t>Las mordazas. </a:t>
            </a:r>
            <a:endParaRPr lang="es-MX" b="0" dirty="0">
              <a:effectLst/>
            </a:endParaRPr>
          </a:p>
          <a:p>
            <a:pPr rtl="0"/>
            <a:r>
              <a:rPr lang="es-MX" sz="1200" b="0" i="0" u="none" strike="noStrike" kern="1200" dirty="0">
                <a:solidFill>
                  <a:schemeClr val="tx1"/>
                </a:solidFill>
                <a:effectLst/>
                <a:latin typeface="+mn-lt"/>
                <a:ea typeface="+mn-ea"/>
                <a:cs typeface="+mn-cs"/>
              </a:rPr>
              <a:t>La celda de carga arriba sujetando la mordaza superior</a:t>
            </a:r>
            <a:endParaRPr lang="es-MX" b="0" dirty="0">
              <a:effectLst/>
            </a:endParaRPr>
          </a:p>
          <a:p>
            <a:pPr rtl="0"/>
            <a:r>
              <a:rPr lang="es-MX" sz="1200" b="0" i="0" u="none" strike="noStrike" kern="1200" dirty="0">
                <a:solidFill>
                  <a:schemeClr val="tx1"/>
                </a:solidFill>
                <a:effectLst/>
                <a:latin typeface="+mn-lt"/>
                <a:ea typeface="+mn-ea"/>
                <a:cs typeface="+mn-cs"/>
              </a:rPr>
              <a:t>El sistema extensométrico</a:t>
            </a:r>
            <a:endParaRPr lang="es-MX" b="0" dirty="0">
              <a:effectLst/>
            </a:endParaRPr>
          </a:p>
          <a:p>
            <a:pPr rtl="0"/>
            <a:r>
              <a:rPr lang="es-MX" sz="1200" b="0" i="0" u="none" strike="noStrike" kern="1200" dirty="0">
                <a:solidFill>
                  <a:schemeClr val="tx1"/>
                </a:solidFill>
                <a:effectLst/>
                <a:latin typeface="+mn-lt"/>
                <a:ea typeface="+mn-ea"/>
                <a:cs typeface="+mn-cs"/>
              </a:rPr>
              <a:t>Las rótulas, una en la mordaza inferior y la otra sujetando el conjunto superior.</a:t>
            </a:r>
            <a:endParaRPr lang="es-MX" b="0" dirty="0">
              <a:effectLst/>
            </a:endParaRPr>
          </a:p>
          <a:p>
            <a:br>
              <a:rPr lang="es-MX" dirty="0"/>
            </a:br>
            <a:endParaRPr lang="es-MX" b="0" dirty="0">
              <a:effectLst/>
            </a:endParaRPr>
          </a:p>
        </p:txBody>
      </p:sp>
      <p:sp>
        <p:nvSpPr>
          <p:cNvPr id="4" name="Marcador de número de diapositiva 3"/>
          <p:cNvSpPr>
            <a:spLocks noGrp="1"/>
          </p:cNvSpPr>
          <p:nvPr>
            <p:ph type="sldNum" sz="quarter" idx="5"/>
          </p:nvPr>
        </p:nvSpPr>
        <p:spPr/>
        <p:txBody>
          <a:bodyPr/>
          <a:lstStyle/>
          <a:p>
            <a:fld id="{2BD636D7-B1E9-4A80-BDFA-0126DFC444F4}" type="slidenum">
              <a:rPr lang="es-AR" smtClean="0"/>
              <a:t>14</a:t>
            </a:fld>
            <a:endParaRPr lang="es-AR"/>
          </a:p>
        </p:txBody>
      </p:sp>
    </p:spTree>
    <p:extLst>
      <p:ext uri="{BB962C8B-B14F-4D97-AF65-F5344CB8AC3E}">
        <p14:creationId xmlns:p14="http://schemas.microsoft.com/office/powerpoint/2010/main" val="466553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181B2D-8642-7B3E-2805-662E1531BC8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27BDB55-5738-8D40-CDD1-522B6D768270}"/>
              </a:ext>
            </a:extLst>
          </p:cNvPr>
          <p:cNvSpPr>
            <a:spLocks noGrp="1" noRot="1" noChangeAspect="1"/>
          </p:cNvSpPr>
          <p:nvPr>
            <p:ph type="sldImg"/>
          </p:nvPr>
        </p:nvSpPr>
        <p:spPr/>
        <p:txBody>
          <a:bodyPr/>
          <a:lstStyle/>
          <a:p>
            <a:endParaRPr lang="es-AR"/>
          </a:p>
        </p:txBody>
      </p:sp>
      <p:sp>
        <p:nvSpPr>
          <p:cNvPr id="3" name="Marcador de notas 2">
            <a:extLst>
              <a:ext uri="{FF2B5EF4-FFF2-40B4-BE49-F238E27FC236}">
                <a16:creationId xmlns:a16="http://schemas.microsoft.com/office/drawing/2014/main" id="{DBEF0588-FB1D-7BC0-F60B-EDCFE0DB5EA3}"/>
              </a:ext>
            </a:extLst>
          </p:cNvPr>
          <p:cNvSpPr>
            <a:spLocks noGrp="1"/>
          </p:cNvSpPr>
          <p:nvPr>
            <p:ph type="body" idx="1"/>
          </p:nvPr>
        </p:nvSpPr>
        <p:spPr/>
        <p:txBody>
          <a:bodyPr/>
          <a:lstStyle/>
          <a:p>
            <a:pPr rtl="0"/>
            <a:r>
              <a:rPr lang="es-MX" sz="1200" b="0" i="0" u="none" strike="noStrike" kern="1200" dirty="0">
                <a:solidFill>
                  <a:schemeClr val="tx1"/>
                </a:solidFill>
                <a:effectLst/>
                <a:latin typeface="+mn-lt"/>
                <a:ea typeface="+mn-ea"/>
                <a:cs typeface="+mn-cs"/>
              </a:rPr>
              <a:t>El primer componente que elegí fue el tornillo de potencia porque es el más solicitado de la máquina y además está en constante movimiento.</a:t>
            </a:r>
          </a:p>
          <a:p>
            <a:pPr rtl="0"/>
            <a:r>
              <a:rPr lang="es-MX" sz="1200" b="0" i="0" u="none" strike="noStrike" kern="1200" dirty="0">
                <a:solidFill>
                  <a:schemeClr val="tx1"/>
                </a:solidFill>
                <a:effectLst/>
                <a:latin typeface="+mn-lt"/>
                <a:ea typeface="+mn-ea"/>
                <a:cs typeface="+mn-cs"/>
              </a:rPr>
              <a:t>El tornillo elegido fue un tornillo de potencia de rosca trapezoidal, ya que se puede fabricar en cualquier</a:t>
            </a:r>
            <a:r>
              <a:rPr lang="es-MX" sz="1200" b="1" i="0" u="none" strike="noStrike" kern="1200" dirty="0">
                <a:solidFill>
                  <a:schemeClr val="tx1"/>
                </a:solidFill>
                <a:effectLst/>
                <a:latin typeface="+mn-lt"/>
                <a:ea typeface="+mn-ea"/>
                <a:cs typeface="+mn-cs"/>
              </a:rPr>
              <a:t> tornería</a:t>
            </a:r>
            <a:r>
              <a:rPr lang="es-MX" sz="1200" b="0" i="0" u="none" strike="noStrike" kern="1200" dirty="0">
                <a:solidFill>
                  <a:schemeClr val="tx1"/>
                </a:solidFill>
                <a:effectLst/>
                <a:latin typeface="+mn-lt"/>
                <a:ea typeface="+mn-ea"/>
                <a:cs typeface="+mn-cs"/>
              </a:rPr>
              <a:t>, lo cual lo hace </a:t>
            </a:r>
            <a:r>
              <a:rPr lang="es-MX" sz="1200" b="1" i="0" u="none" strike="noStrike" kern="1200" dirty="0">
                <a:solidFill>
                  <a:schemeClr val="tx1"/>
                </a:solidFill>
                <a:effectLst/>
                <a:latin typeface="+mn-lt"/>
                <a:ea typeface="+mn-ea"/>
                <a:cs typeface="+mn-cs"/>
              </a:rPr>
              <a:t>más accesible</a:t>
            </a:r>
            <a:r>
              <a:rPr lang="es-MX" sz="1200" b="0" i="0" u="none" strike="noStrike" kern="1200" dirty="0">
                <a:solidFill>
                  <a:schemeClr val="tx1"/>
                </a:solidFill>
                <a:effectLst/>
                <a:latin typeface="+mn-lt"/>
                <a:ea typeface="+mn-ea"/>
                <a:cs typeface="+mn-cs"/>
              </a:rPr>
              <a:t> y</a:t>
            </a:r>
            <a:r>
              <a:rPr lang="es-MX" sz="1200" b="1" i="0" u="none" strike="noStrike" kern="1200" dirty="0">
                <a:solidFill>
                  <a:schemeClr val="tx1"/>
                </a:solidFill>
                <a:effectLst/>
                <a:latin typeface="+mn-lt"/>
                <a:ea typeface="+mn-ea"/>
                <a:cs typeface="+mn-cs"/>
              </a:rPr>
              <a:t> fácil de adaptar</a:t>
            </a:r>
            <a:r>
              <a:rPr lang="es-MX" sz="1200" b="0" i="0" u="none" strike="noStrike" kern="1200" dirty="0">
                <a:solidFill>
                  <a:schemeClr val="tx1"/>
                </a:solidFill>
                <a:effectLst/>
                <a:latin typeface="+mn-lt"/>
                <a:ea typeface="+mn-ea"/>
                <a:cs typeface="+mn-cs"/>
              </a:rPr>
              <a:t>. Y es el tipo de tornillo que se emplea generalmente en este tipo de máquinas.</a:t>
            </a:r>
          </a:p>
          <a:p>
            <a:pPr rtl="0"/>
            <a:r>
              <a:rPr lang="es-MX" sz="1200" b="0" i="0" u="none" strike="noStrike" kern="1200" dirty="0">
                <a:solidFill>
                  <a:schemeClr val="tx1"/>
                </a:solidFill>
                <a:effectLst/>
                <a:latin typeface="+mn-lt"/>
                <a:ea typeface="+mn-ea"/>
                <a:cs typeface="+mn-cs"/>
              </a:rPr>
              <a:t>Por otro lado el tornillo de rosca trapezoidal si bien es </a:t>
            </a:r>
            <a:r>
              <a:rPr lang="es-MX" sz="1200" b="1" i="0" u="none" strike="noStrike" kern="1200" dirty="0">
                <a:solidFill>
                  <a:schemeClr val="tx1"/>
                </a:solidFill>
                <a:effectLst/>
                <a:latin typeface="+mn-lt"/>
                <a:ea typeface="+mn-ea"/>
                <a:cs typeface="+mn-cs"/>
              </a:rPr>
              <a:t>menos eficiente</a:t>
            </a:r>
            <a:r>
              <a:rPr lang="es-MX" sz="1200" b="0" i="0" u="none" strike="noStrike" kern="1200" dirty="0">
                <a:solidFill>
                  <a:schemeClr val="tx1"/>
                </a:solidFill>
                <a:effectLst/>
                <a:latin typeface="+mn-lt"/>
                <a:ea typeface="+mn-ea"/>
                <a:cs typeface="+mn-cs"/>
              </a:rPr>
              <a:t> que uno de bolas recirculantes por ejemplo, me da la opción de que se genere un </a:t>
            </a:r>
            <a:r>
              <a:rPr lang="es-MX" sz="1200" b="1" i="0" u="none" strike="noStrike" kern="1200" dirty="0">
                <a:solidFill>
                  <a:schemeClr val="tx1"/>
                </a:solidFill>
                <a:effectLst/>
                <a:latin typeface="+mn-lt"/>
                <a:ea typeface="+mn-ea"/>
                <a:cs typeface="+mn-cs"/>
              </a:rPr>
              <a:t>auto bloqueo</a:t>
            </a:r>
            <a:r>
              <a:rPr lang="es-MX" sz="1200" b="0" i="0" u="none" strike="noStrike" kern="1200" dirty="0">
                <a:solidFill>
                  <a:schemeClr val="tx1"/>
                </a:solidFill>
                <a:effectLst/>
                <a:latin typeface="+mn-lt"/>
                <a:ea typeface="+mn-ea"/>
                <a:cs typeface="+mn-cs"/>
              </a:rPr>
              <a:t> y esto es importante para evitar el </a:t>
            </a:r>
            <a:r>
              <a:rPr lang="es-MX" sz="1200" b="1" i="0" u="none" strike="noStrike" kern="1200" dirty="0">
                <a:solidFill>
                  <a:schemeClr val="tx1"/>
                </a:solidFill>
                <a:effectLst/>
                <a:latin typeface="+mn-lt"/>
                <a:ea typeface="+mn-ea"/>
                <a:cs typeface="+mn-cs"/>
              </a:rPr>
              <a:t>retroceso</a:t>
            </a:r>
            <a:r>
              <a:rPr lang="es-MX" sz="1200" b="0" i="0" u="none" strike="noStrike" kern="1200" dirty="0">
                <a:solidFill>
                  <a:schemeClr val="tx1"/>
                </a:solidFill>
                <a:effectLst/>
                <a:latin typeface="+mn-lt"/>
                <a:ea typeface="+mn-ea"/>
                <a:cs typeface="+mn-cs"/>
              </a:rPr>
              <a:t> en caso de que el ensayo se detenga repentinamente por un corte de energía, lo cual podría perjudicar al </a:t>
            </a:r>
            <a:r>
              <a:rPr lang="es-MX" sz="1200" b="1" i="0" u="none" strike="noStrike" kern="1200" dirty="0">
                <a:solidFill>
                  <a:schemeClr val="tx1"/>
                </a:solidFill>
                <a:effectLst/>
                <a:latin typeface="+mn-lt"/>
                <a:ea typeface="+mn-ea"/>
                <a:cs typeface="+mn-cs"/>
              </a:rPr>
              <a:t>sistema de transmisión</a:t>
            </a:r>
            <a:r>
              <a:rPr lang="es-MX" sz="1200" b="0" i="0" u="none" strike="noStrike" kern="1200" dirty="0">
                <a:solidFill>
                  <a:schemeClr val="tx1"/>
                </a:solidFill>
                <a:effectLst/>
                <a:latin typeface="+mn-lt"/>
                <a:ea typeface="+mn-ea"/>
                <a:cs typeface="+mn-cs"/>
              </a:rPr>
              <a:t>.</a:t>
            </a:r>
          </a:p>
          <a:p>
            <a:pPr rtl="0"/>
            <a:endParaRPr lang="es-MX" sz="1200" b="0" i="0" u="none" strike="noStrike" kern="1200" dirty="0">
              <a:solidFill>
                <a:schemeClr val="tx1"/>
              </a:solidFill>
              <a:effectLst/>
              <a:latin typeface="+mn-lt"/>
              <a:ea typeface="+mn-ea"/>
              <a:cs typeface="+mn-cs"/>
            </a:endParaRPr>
          </a:p>
          <a:p>
            <a:pPr rtl="0"/>
            <a:r>
              <a:rPr lang="es-MX" sz="1200" b="0" i="0" u="none" strike="noStrike" kern="1200" dirty="0">
                <a:solidFill>
                  <a:schemeClr val="tx1"/>
                </a:solidFill>
                <a:effectLst/>
                <a:latin typeface="+mn-lt"/>
                <a:ea typeface="+mn-ea"/>
                <a:cs typeface="+mn-cs"/>
              </a:rPr>
              <a:t>Para sujetar el tornillo al marco de la máquina para transferir su esfuerzo de compresión y permitir una buena rigidez en la sujeción inferior, decidí usar 2 rodamientos cónicos. </a:t>
            </a:r>
            <a:endParaRPr lang="es-MX" b="0" dirty="0">
              <a:effectLst/>
            </a:endParaRPr>
          </a:p>
          <a:p>
            <a:pPr rtl="0"/>
            <a:r>
              <a:rPr lang="es-MX" sz="1200" b="0" i="0" u="none" strike="noStrike" kern="1200" dirty="0">
                <a:solidFill>
                  <a:schemeClr val="tx1"/>
                </a:solidFill>
                <a:effectLst/>
                <a:latin typeface="+mn-lt"/>
                <a:ea typeface="+mn-ea"/>
                <a:cs typeface="+mn-cs"/>
              </a:rPr>
              <a:t>Y en la parte superior para terminar de sostener el tornillo y eliminar las últimas desalineaciones uso otros rodamientos pero rígidos de bolas. </a:t>
            </a:r>
            <a:endParaRPr lang="es-MX" b="0" dirty="0">
              <a:effectLst/>
            </a:endParaRPr>
          </a:p>
          <a:p>
            <a:br>
              <a:rPr lang="es-MX" b="0" dirty="0">
                <a:effectLst/>
              </a:rPr>
            </a:br>
            <a:endParaRPr lang="es-MX" b="0" dirty="0">
              <a:effectLst/>
            </a:endParaRPr>
          </a:p>
          <a:p>
            <a:pPr rtl="0"/>
            <a:r>
              <a:rPr lang="es-MX" sz="1200" b="0" i="0" u="none" strike="noStrike" kern="1200" dirty="0">
                <a:solidFill>
                  <a:schemeClr val="tx1"/>
                </a:solidFill>
                <a:effectLst/>
                <a:latin typeface="+mn-lt"/>
                <a:ea typeface="+mn-ea"/>
                <a:cs typeface="+mn-cs"/>
              </a:rPr>
              <a:t>Entonces serían 3 rodamientos por tornillo.</a:t>
            </a:r>
            <a:endParaRPr lang="es-MX" b="0" dirty="0">
              <a:effectLst/>
            </a:endParaRPr>
          </a:p>
          <a:p>
            <a:br>
              <a:rPr lang="es-MX" b="0" dirty="0">
                <a:effectLst/>
              </a:rPr>
            </a:br>
            <a:endParaRPr lang="es-MX" b="0" dirty="0">
              <a:effectLst/>
            </a:endParaRPr>
          </a:p>
          <a:p>
            <a:pPr rtl="0"/>
            <a:r>
              <a:rPr lang="es-MX" sz="1200" b="0" i="0" u="none" strike="noStrike" kern="1200" dirty="0">
                <a:solidFill>
                  <a:schemeClr val="tx1"/>
                </a:solidFill>
                <a:effectLst/>
                <a:latin typeface="+mn-lt"/>
                <a:ea typeface="+mn-ea"/>
                <a:cs typeface="+mn-cs"/>
              </a:rPr>
              <a:t>Ya sabiendo la disposición de los rodamientos y todos estos parámetros puede calcular el tipo de perfil del tornillo.</a:t>
            </a:r>
            <a:endParaRPr lang="es-MX" b="0" dirty="0">
              <a:effectLst/>
            </a:endParaRPr>
          </a:p>
          <a:p>
            <a:pPr rtl="0" fontAlgn="base"/>
            <a:br>
              <a:rPr lang="es-MX" b="0" dirty="0">
                <a:effectLst/>
              </a:rPr>
            </a:br>
            <a:endParaRPr lang="es-MX" sz="1200" b="1" i="0" u="none" strike="noStrike" kern="1200" dirty="0">
              <a:solidFill>
                <a:schemeClr val="tx1"/>
              </a:solidFill>
              <a:effectLst/>
              <a:latin typeface="+mn-lt"/>
              <a:ea typeface="+mn-ea"/>
              <a:cs typeface="+mn-cs"/>
            </a:endParaRPr>
          </a:p>
          <a:p>
            <a:pPr rtl="0" fontAlgn="base"/>
            <a:r>
              <a:rPr lang="es-MX" sz="1200" b="1" i="0" u="none" strike="noStrike" kern="1200" dirty="0">
                <a:solidFill>
                  <a:schemeClr val="tx1"/>
                </a:solidFill>
                <a:effectLst/>
                <a:latin typeface="+mn-lt"/>
                <a:ea typeface="+mn-ea"/>
                <a:cs typeface="+mn-cs"/>
              </a:rPr>
              <a:t>Disposición de rodamientos</a:t>
            </a:r>
          </a:p>
          <a:p>
            <a:pPr rtl="0" fontAlgn="base"/>
            <a:r>
              <a:rPr lang="es-MX" sz="1200" b="1" i="0" u="none" strike="noStrike" kern="1200" dirty="0">
                <a:solidFill>
                  <a:schemeClr val="tx1"/>
                </a:solidFill>
                <a:effectLst/>
                <a:latin typeface="+mn-lt"/>
                <a:ea typeface="+mn-ea"/>
                <a:cs typeface="+mn-cs"/>
              </a:rPr>
              <a:t>Carga de 5kN por tornillo</a:t>
            </a:r>
          </a:p>
          <a:p>
            <a:pPr rtl="0" fontAlgn="base"/>
            <a:r>
              <a:rPr lang="es-MX" sz="1200" b="1" i="0" u="none" strike="noStrike" kern="1200" dirty="0">
                <a:solidFill>
                  <a:schemeClr val="tx1"/>
                </a:solidFill>
                <a:effectLst/>
                <a:latin typeface="+mn-lt"/>
                <a:ea typeface="+mn-ea"/>
                <a:cs typeface="+mn-cs"/>
              </a:rPr>
              <a:t>RPM máximas → sale de la norma</a:t>
            </a:r>
          </a:p>
          <a:p>
            <a:pPr rtl="0" fontAlgn="base"/>
            <a:r>
              <a:rPr lang="es-MX" sz="1200" b="1" i="0" u="none" strike="noStrike" kern="1200" dirty="0">
                <a:solidFill>
                  <a:schemeClr val="tx1"/>
                </a:solidFill>
                <a:effectLst/>
                <a:latin typeface="+mn-lt"/>
                <a:ea typeface="+mn-ea"/>
                <a:cs typeface="+mn-cs"/>
              </a:rPr>
              <a:t>Longitud comprimida del tornillo</a:t>
            </a:r>
          </a:p>
          <a:p>
            <a:pPr rtl="0" fontAlgn="base"/>
            <a:r>
              <a:rPr lang="es-MX" sz="1200" b="1" i="0" u="none" strike="noStrike" kern="1200" dirty="0">
                <a:solidFill>
                  <a:schemeClr val="tx1"/>
                </a:solidFill>
                <a:effectLst/>
                <a:latin typeface="+mn-lt"/>
                <a:ea typeface="+mn-ea"/>
                <a:cs typeface="+mn-cs"/>
              </a:rPr>
              <a:t>FDS &gt;2</a:t>
            </a:r>
          </a:p>
          <a:p>
            <a:br>
              <a:rPr lang="es-MX" b="0" dirty="0">
                <a:effectLst/>
              </a:rPr>
            </a:br>
            <a:endParaRPr lang="es-MX" b="0" dirty="0">
              <a:effectLst/>
            </a:endParaRPr>
          </a:p>
          <a:p>
            <a:pPr rtl="0"/>
            <a:r>
              <a:rPr lang="es-MX" sz="1200" b="0" i="0" u="none" strike="noStrike" kern="1200" dirty="0">
                <a:solidFill>
                  <a:schemeClr val="tx1"/>
                </a:solidFill>
                <a:effectLst/>
                <a:latin typeface="+mn-lt"/>
                <a:ea typeface="+mn-ea"/>
                <a:cs typeface="+mn-cs"/>
              </a:rPr>
              <a:t>Este es un tornillo de perfil TR20 con un paso de 4mm. </a:t>
            </a:r>
            <a:endParaRPr lang="es-MX" b="0" dirty="0">
              <a:effectLst/>
            </a:endParaRPr>
          </a:p>
          <a:p>
            <a:pPr rtl="0"/>
            <a:br>
              <a:rPr lang="es-MX" dirty="0"/>
            </a:br>
            <a:r>
              <a:rPr lang="es-MX" sz="1200" b="0" i="0" u="none" strike="noStrike" kern="1200" dirty="0">
                <a:solidFill>
                  <a:schemeClr val="tx1"/>
                </a:solidFill>
                <a:effectLst/>
                <a:latin typeface="+mn-lt"/>
                <a:ea typeface="+mn-ea"/>
                <a:cs typeface="+mn-cs"/>
              </a:rPr>
              <a:t>En cuanto a la tuerca, ésta va sujeta a la cruceta móvil a través de un </a:t>
            </a:r>
            <a:r>
              <a:rPr lang="es-MX" sz="1200" b="1" i="0" u="none" strike="noStrike" kern="1200" dirty="0">
                <a:solidFill>
                  <a:schemeClr val="tx1"/>
                </a:solidFill>
                <a:effectLst/>
                <a:latin typeface="+mn-lt"/>
                <a:ea typeface="+mn-ea"/>
                <a:cs typeface="+mn-cs"/>
              </a:rPr>
              <a:t>contenedor tipo brida de acero</a:t>
            </a:r>
            <a:r>
              <a:rPr lang="es-MX" sz="1200" b="0" i="0" u="none" strike="noStrike" kern="1200" dirty="0">
                <a:solidFill>
                  <a:schemeClr val="tx1"/>
                </a:solidFill>
                <a:effectLst/>
                <a:latin typeface="+mn-lt"/>
                <a:ea typeface="+mn-ea"/>
                <a:cs typeface="+mn-cs"/>
              </a:rPr>
              <a:t>.</a:t>
            </a:r>
            <a:endParaRPr lang="es-MX" b="0" dirty="0">
              <a:effectLst/>
            </a:endParaRPr>
          </a:p>
          <a:p>
            <a:br>
              <a:rPr lang="es-MX" b="0" dirty="0">
                <a:effectLst/>
              </a:rPr>
            </a:br>
            <a:r>
              <a:rPr lang="es-MX" sz="1200" b="0" i="0" u="none" strike="noStrike" kern="1200" dirty="0">
                <a:solidFill>
                  <a:schemeClr val="tx1"/>
                </a:solidFill>
                <a:effectLst/>
                <a:latin typeface="+mn-lt"/>
                <a:ea typeface="+mn-ea"/>
                <a:cs typeface="+mn-cs"/>
              </a:rPr>
              <a:t>Para la tuerca se eligió el</a:t>
            </a:r>
            <a:r>
              <a:rPr lang="es-MX" sz="1200" b="1" i="0" u="none" strike="noStrike" kern="1200" dirty="0">
                <a:solidFill>
                  <a:schemeClr val="tx1"/>
                </a:solidFill>
                <a:effectLst/>
                <a:latin typeface="+mn-lt"/>
                <a:ea typeface="+mn-ea"/>
                <a:cs typeface="+mn-cs"/>
              </a:rPr>
              <a:t> bronce por su bajo coeficiente de fricción y su rigidez</a:t>
            </a:r>
            <a:r>
              <a:rPr lang="es-MX" sz="1200" b="0" i="0" u="none" strike="noStrike" kern="1200" dirty="0">
                <a:solidFill>
                  <a:schemeClr val="tx1"/>
                </a:solidFill>
                <a:effectLst/>
                <a:latin typeface="+mn-lt"/>
                <a:ea typeface="+mn-ea"/>
                <a:cs typeface="+mn-cs"/>
              </a:rPr>
              <a:t>. Además es fácil de conseguir.</a:t>
            </a:r>
          </a:p>
          <a:p>
            <a:endParaRPr lang="es-MX" sz="1200" b="0" i="0" u="none" strike="noStrike" kern="1200" dirty="0">
              <a:solidFill>
                <a:schemeClr val="tx1"/>
              </a:solidFill>
              <a:effectLst/>
              <a:latin typeface="+mn-lt"/>
              <a:ea typeface="+mn-ea"/>
              <a:cs typeface="+mn-cs"/>
            </a:endParaRPr>
          </a:p>
          <a:p>
            <a:r>
              <a:rPr lang="es-MX" sz="1200" b="0" i="0" u="none" strike="noStrike" kern="1200" dirty="0">
                <a:solidFill>
                  <a:schemeClr val="tx1"/>
                </a:solidFill>
                <a:effectLst/>
                <a:latin typeface="+mn-lt"/>
                <a:ea typeface="+mn-ea"/>
                <a:cs typeface="+mn-cs"/>
              </a:rPr>
              <a:t>Con el coeficiente de fricción de la tuerca y el tornillo calculé el torque que requiere cada tornillo para funcionar a máxima capacidad, y este es de </a:t>
            </a:r>
            <a:r>
              <a:rPr lang="es-MX" sz="1200" b="1" i="0" u="none" strike="noStrike" kern="1200" dirty="0">
                <a:solidFill>
                  <a:schemeClr val="tx1"/>
                </a:solidFill>
                <a:effectLst/>
                <a:latin typeface="+mn-lt"/>
                <a:ea typeface="+mn-ea"/>
                <a:cs typeface="+mn-cs"/>
              </a:rPr>
              <a:t>12,36 Nm</a:t>
            </a:r>
            <a:r>
              <a:rPr lang="es-MX" sz="1200" b="0" i="0" u="none" strike="noStrike" kern="1200" dirty="0">
                <a:solidFill>
                  <a:schemeClr val="tx1"/>
                </a:solidFill>
                <a:effectLst/>
                <a:latin typeface="+mn-lt"/>
                <a:ea typeface="+mn-ea"/>
                <a:cs typeface="+mn-cs"/>
              </a:rPr>
              <a:t>.</a:t>
            </a:r>
            <a:endParaRPr lang="es-AR" dirty="0"/>
          </a:p>
        </p:txBody>
      </p:sp>
      <p:sp>
        <p:nvSpPr>
          <p:cNvPr id="4" name="Marcador de número de diapositiva 3">
            <a:extLst>
              <a:ext uri="{FF2B5EF4-FFF2-40B4-BE49-F238E27FC236}">
                <a16:creationId xmlns:a16="http://schemas.microsoft.com/office/drawing/2014/main" id="{EDB9A56F-A8E4-3DED-8E84-C3B4138FDD0B}"/>
              </a:ext>
            </a:extLst>
          </p:cNvPr>
          <p:cNvSpPr>
            <a:spLocks noGrp="1"/>
          </p:cNvSpPr>
          <p:nvPr>
            <p:ph type="sldNum" sz="quarter" idx="5"/>
          </p:nvPr>
        </p:nvSpPr>
        <p:spPr/>
        <p:txBody>
          <a:bodyPr/>
          <a:lstStyle/>
          <a:p>
            <a:fld id="{2BD636D7-B1E9-4A80-BDFA-0126DFC444F4}" type="slidenum">
              <a:rPr lang="es-AR" smtClean="0"/>
              <a:t>15</a:t>
            </a:fld>
            <a:endParaRPr lang="es-AR"/>
          </a:p>
        </p:txBody>
      </p:sp>
    </p:spTree>
    <p:extLst>
      <p:ext uri="{BB962C8B-B14F-4D97-AF65-F5344CB8AC3E}">
        <p14:creationId xmlns:p14="http://schemas.microsoft.com/office/powerpoint/2010/main" val="40726286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7EEFA-EFB6-C972-317A-6E10806432B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97A8D7C-4AD1-293D-7C4A-678AE55F2E89}"/>
              </a:ext>
            </a:extLst>
          </p:cNvPr>
          <p:cNvSpPr>
            <a:spLocks noGrp="1" noRot="1" noChangeAspect="1"/>
          </p:cNvSpPr>
          <p:nvPr>
            <p:ph type="sldImg"/>
          </p:nvPr>
        </p:nvSpPr>
        <p:spPr/>
        <p:txBody>
          <a:bodyPr/>
          <a:lstStyle/>
          <a:p>
            <a:endParaRPr lang="es-AR"/>
          </a:p>
        </p:txBody>
      </p:sp>
      <p:sp>
        <p:nvSpPr>
          <p:cNvPr id="3" name="Marcador de notas 2">
            <a:extLst>
              <a:ext uri="{FF2B5EF4-FFF2-40B4-BE49-F238E27FC236}">
                <a16:creationId xmlns:a16="http://schemas.microsoft.com/office/drawing/2014/main" id="{FBF39060-8BB3-8226-F8E3-21AFB4C0D237}"/>
              </a:ext>
            </a:extLst>
          </p:cNvPr>
          <p:cNvSpPr>
            <a:spLocks noGrp="1"/>
          </p:cNvSpPr>
          <p:nvPr>
            <p:ph type="body" idx="1"/>
          </p:nvPr>
        </p:nvSpPr>
        <p:spPr/>
        <p:txBody>
          <a:bodyPr/>
          <a:lstStyle/>
          <a:p>
            <a:pPr rtl="0"/>
            <a:r>
              <a:rPr lang="es-MX" sz="1200" b="0" i="0" u="none" strike="noStrike" kern="1200" dirty="0">
                <a:solidFill>
                  <a:schemeClr val="tx1"/>
                </a:solidFill>
                <a:effectLst/>
                <a:latin typeface="+mn-lt"/>
                <a:ea typeface="+mn-ea"/>
                <a:cs typeface="+mn-cs"/>
              </a:rPr>
              <a:t>Para lograr ese</a:t>
            </a:r>
            <a:r>
              <a:rPr lang="es-MX" sz="1200" b="1" i="0" u="none" strike="noStrike" kern="1200" dirty="0">
                <a:solidFill>
                  <a:schemeClr val="tx1"/>
                </a:solidFill>
                <a:effectLst/>
                <a:latin typeface="+mn-lt"/>
                <a:ea typeface="+mn-ea"/>
                <a:cs typeface="+mn-cs"/>
              </a:rPr>
              <a:t> torque necesario</a:t>
            </a:r>
            <a:r>
              <a:rPr lang="es-MX" sz="1200" b="0" i="0" u="none" strike="noStrike" kern="1200" dirty="0">
                <a:solidFill>
                  <a:schemeClr val="tx1"/>
                </a:solidFill>
                <a:effectLst/>
                <a:latin typeface="+mn-lt"/>
                <a:ea typeface="+mn-ea"/>
                <a:cs typeface="+mn-cs"/>
              </a:rPr>
              <a:t> en los tornillos de potencia necesito un sistema de transmisión. y de vuelta al igual que el tornillo de potencia hay que tener en cuenta los requerimientos de la </a:t>
            </a:r>
            <a:r>
              <a:rPr lang="es-MX" sz="1200" b="0" i="0" u="none" strike="noStrike" kern="1200" dirty="0" err="1">
                <a:solidFill>
                  <a:schemeClr val="tx1"/>
                </a:solidFill>
                <a:effectLst/>
                <a:latin typeface="+mn-lt"/>
                <a:ea typeface="+mn-ea"/>
                <a:cs typeface="+mn-cs"/>
              </a:rPr>
              <a:t>norma,en</a:t>
            </a:r>
            <a:r>
              <a:rPr lang="es-MX" sz="1200" b="0" i="0" u="none" strike="noStrike" kern="1200" dirty="0">
                <a:solidFill>
                  <a:schemeClr val="tx1"/>
                </a:solidFill>
                <a:effectLst/>
                <a:latin typeface="+mn-lt"/>
                <a:ea typeface="+mn-ea"/>
                <a:cs typeface="+mn-cs"/>
              </a:rPr>
              <a:t> este caso en cuanto a las velocidades de ensayo.</a:t>
            </a:r>
            <a:endParaRPr lang="es-MX" b="0" dirty="0">
              <a:effectLst/>
            </a:endParaRPr>
          </a:p>
          <a:p>
            <a:pPr rtl="0"/>
            <a:r>
              <a:rPr lang="es-MX" sz="1200" b="0" i="0" u="none" strike="noStrike" kern="1200" dirty="0">
                <a:solidFill>
                  <a:schemeClr val="tx1"/>
                </a:solidFill>
                <a:effectLst/>
                <a:latin typeface="+mn-lt"/>
                <a:ea typeface="+mn-ea"/>
                <a:cs typeface="+mn-cs"/>
              </a:rPr>
              <a:t>La norma aconseja el uso de varias velocidades de tracción, desde 1 hasta 500 mm/min, esto es para asegurar que el ensayo dure de 0.5 a 5 min. </a:t>
            </a:r>
            <a:endParaRPr lang="es-MX" b="0" dirty="0">
              <a:effectLst/>
            </a:endParaRPr>
          </a:p>
          <a:p>
            <a:pPr rtl="0"/>
            <a:r>
              <a:rPr lang="es-MX" sz="1200" b="0" i="0" u="none" strike="noStrike" kern="1200" dirty="0">
                <a:solidFill>
                  <a:schemeClr val="tx1"/>
                </a:solidFill>
                <a:effectLst/>
                <a:latin typeface="+mn-lt"/>
                <a:ea typeface="+mn-ea"/>
                <a:cs typeface="+mn-cs"/>
              </a:rPr>
              <a:t>Yo a través de cálculos me di cuenta que 500 mm/min prácticamente no se iba a usar, con lo cual </a:t>
            </a:r>
            <a:r>
              <a:rPr lang="es-MX" sz="1200" b="1" i="0" u="none" strike="noStrike" kern="1200" dirty="0">
                <a:solidFill>
                  <a:schemeClr val="tx1"/>
                </a:solidFill>
                <a:effectLst/>
                <a:latin typeface="+mn-lt"/>
                <a:ea typeface="+mn-ea"/>
                <a:cs typeface="+mn-cs"/>
              </a:rPr>
              <a:t>me limite solo a 100 mm/min</a:t>
            </a:r>
            <a:r>
              <a:rPr lang="es-MX" sz="1200" b="0" i="0" u="none" strike="noStrike" kern="1200" dirty="0">
                <a:solidFill>
                  <a:schemeClr val="tx1"/>
                </a:solidFill>
                <a:effectLst/>
                <a:latin typeface="+mn-lt"/>
                <a:ea typeface="+mn-ea"/>
                <a:cs typeface="+mn-cs"/>
              </a:rPr>
              <a:t>. </a:t>
            </a:r>
            <a:endParaRPr lang="es-MX" b="0" dirty="0">
              <a:effectLst/>
            </a:endParaRPr>
          </a:p>
          <a:p>
            <a:pPr rtl="0"/>
            <a:r>
              <a:rPr lang="es-MX" sz="1200" b="0" i="0" u="none" strike="noStrike" kern="1200" dirty="0">
                <a:solidFill>
                  <a:schemeClr val="tx1"/>
                </a:solidFill>
                <a:effectLst/>
                <a:latin typeface="+mn-lt"/>
                <a:ea typeface="+mn-ea"/>
                <a:cs typeface="+mn-cs"/>
              </a:rPr>
              <a:t>Y ya con estos parámetros pude comenzar con el desarrollo del sistema de transmisión. </a:t>
            </a:r>
            <a:endParaRPr lang="es-MX" b="0" dirty="0">
              <a:effectLst/>
            </a:endParaRPr>
          </a:p>
          <a:p>
            <a:pPr rtl="0"/>
            <a:r>
              <a:rPr lang="es-MX" sz="1200" b="0" i="0" u="none" strike="noStrike" kern="1200" dirty="0">
                <a:solidFill>
                  <a:schemeClr val="tx1"/>
                </a:solidFill>
                <a:effectLst/>
                <a:latin typeface="+mn-lt"/>
                <a:ea typeface="+mn-ea"/>
                <a:cs typeface="+mn-cs"/>
              </a:rPr>
              <a:t>Para evitar caer en propuestas comerciales, decidí hacer algo a medida,</a:t>
            </a:r>
            <a:r>
              <a:rPr lang="es-MX" sz="1200" b="1" i="0" u="none" strike="noStrike" kern="1200" dirty="0">
                <a:solidFill>
                  <a:schemeClr val="tx1"/>
                </a:solidFill>
                <a:effectLst/>
                <a:latin typeface="+mn-lt"/>
                <a:ea typeface="+mn-ea"/>
                <a:cs typeface="+mn-cs"/>
              </a:rPr>
              <a:t> que sea económico y posible de replicar</a:t>
            </a:r>
            <a:r>
              <a:rPr lang="es-MX" sz="1200" b="0" i="0" u="none" strike="noStrike" kern="1200" dirty="0">
                <a:solidFill>
                  <a:schemeClr val="tx1"/>
                </a:solidFill>
                <a:effectLst/>
                <a:latin typeface="+mn-lt"/>
                <a:ea typeface="+mn-ea"/>
                <a:cs typeface="+mn-cs"/>
              </a:rPr>
              <a:t>. </a:t>
            </a:r>
            <a:endParaRPr lang="es-MX" b="0" dirty="0">
              <a:effectLst/>
            </a:endParaRPr>
          </a:p>
          <a:p>
            <a:pPr rtl="0"/>
            <a:r>
              <a:rPr lang="es-MX" sz="1200" b="0" i="0" u="none" strike="noStrike" kern="1200" dirty="0">
                <a:solidFill>
                  <a:schemeClr val="tx1"/>
                </a:solidFill>
                <a:effectLst/>
                <a:latin typeface="+mn-lt"/>
                <a:ea typeface="+mn-ea"/>
                <a:cs typeface="+mn-cs"/>
              </a:rPr>
              <a:t>Y ya que este proyecto tiene como objeto el uso de la</a:t>
            </a:r>
            <a:r>
              <a:rPr lang="es-MX" sz="1200" b="1" i="0" u="none" strike="noStrike" kern="1200" dirty="0">
                <a:solidFill>
                  <a:schemeClr val="tx1"/>
                </a:solidFill>
                <a:effectLst/>
                <a:latin typeface="+mn-lt"/>
                <a:ea typeface="+mn-ea"/>
                <a:cs typeface="+mn-cs"/>
              </a:rPr>
              <a:t> manufactura aditiva</a:t>
            </a:r>
            <a:r>
              <a:rPr lang="es-MX" sz="1200" b="0" i="0" u="none" strike="noStrike" kern="1200" dirty="0">
                <a:solidFill>
                  <a:schemeClr val="tx1"/>
                </a:solidFill>
                <a:effectLst/>
                <a:latin typeface="+mn-lt"/>
                <a:ea typeface="+mn-ea"/>
                <a:cs typeface="+mn-cs"/>
              </a:rPr>
              <a:t> en partes funcionales me pareció una buena oportunidad</a:t>
            </a:r>
            <a:r>
              <a:rPr lang="es-MX" sz="1200" b="1" i="0" u="none" strike="noStrike" kern="1200" dirty="0">
                <a:solidFill>
                  <a:schemeClr val="tx1"/>
                </a:solidFill>
                <a:effectLst/>
                <a:latin typeface="+mn-lt"/>
                <a:ea typeface="+mn-ea"/>
                <a:cs typeface="+mn-cs"/>
              </a:rPr>
              <a:t> encarar el diseño de una caja reductora con impresión 3D.</a:t>
            </a:r>
            <a:endParaRPr lang="es-MX" b="0" dirty="0">
              <a:effectLst/>
            </a:endParaRPr>
          </a:p>
          <a:p>
            <a:pPr rtl="0"/>
            <a:r>
              <a:rPr lang="es-MX" sz="1200" b="0" i="0" u="none" strike="noStrike" kern="1200" dirty="0">
                <a:solidFill>
                  <a:schemeClr val="tx1"/>
                </a:solidFill>
                <a:effectLst/>
                <a:latin typeface="+mn-lt"/>
                <a:ea typeface="+mn-ea"/>
                <a:cs typeface="+mn-cs"/>
              </a:rPr>
              <a:t>Esto es, la caja contenedora, las poleas, los tensores. Es decir, todo menos la bulonería, ejes, rodamientos y correas.</a:t>
            </a:r>
            <a:endParaRPr lang="es-MX" b="0" dirty="0">
              <a:effectLst/>
            </a:endParaRPr>
          </a:p>
          <a:p>
            <a:pPr rtl="0"/>
            <a:br>
              <a:rPr lang="es-MX" dirty="0"/>
            </a:br>
            <a:r>
              <a:rPr lang="es-MX" sz="1200" b="0" i="0" u="none" strike="noStrike" kern="1200" dirty="0">
                <a:solidFill>
                  <a:schemeClr val="tx1"/>
                </a:solidFill>
                <a:effectLst/>
                <a:latin typeface="+mn-lt"/>
                <a:ea typeface="+mn-ea"/>
                <a:cs typeface="+mn-cs"/>
              </a:rPr>
              <a:t>El sistema utiliza </a:t>
            </a:r>
            <a:r>
              <a:rPr lang="es-MX" sz="1200" b="1" i="0" u="none" strike="noStrike" kern="1200" dirty="0">
                <a:solidFill>
                  <a:schemeClr val="tx1"/>
                </a:solidFill>
                <a:effectLst/>
                <a:latin typeface="+mn-lt"/>
                <a:ea typeface="+mn-ea"/>
                <a:cs typeface="+mn-cs"/>
              </a:rPr>
              <a:t>poleas y correas dentadas</a:t>
            </a:r>
            <a:r>
              <a:rPr lang="es-MX" sz="1200" b="0" i="0" u="none" strike="noStrike" kern="1200" dirty="0">
                <a:solidFill>
                  <a:schemeClr val="tx1"/>
                </a:solidFill>
                <a:effectLst/>
                <a:latin typeface="+mn-lt"/>
                <a:ea typeface="+mn-ea"/>
                <a:cs typeface="+mn-cs"/>
              </a:rPr>
              <a:t> porque ofrece </a:t>
            </a:r>
            <a:r>
              <a:rPr lang="es-MX" sz="1200" b="1" i="0" u="none" strike="noStrike" kern="1200" dirty="0">
                <a:solidFill>
                  <a:schemeClr val="tx1"/>
                </a:solidFill>
                <a:effectLst/>
                <a:latin typeface="+mn-lt"/>
                <a:ea typeface="+mn-ea"/>
                <a:cs typeface="+mn-cs"/>
              </a:rPr>
              <a:t>fluidez y precisión</a:t>
            </a:r>
            <a:r>
              <a:rPr lang="es-MX" sz="1200" b="0" i="0" u="none" strike="noStrike" kern="1200" dirty="0">
                <a:solidFill>
                  <a:schemeClr val="tx1"/>
                </a:solidFill>
                <a:effectLst/>
                <a:latin typeface="+mn-lt"/>
                <a:ea typeface="+mn-ea"/>
                <a:cs typeface="+mn-cs"/>
              </a:rPr>
              <a:t> al ser sincrónico y también tolera grandes torques. Elegí las poleas en pulgadas, es decir de perfil </a:t>
            </a:r>
            <a:r>
              <a:rPr lang="es-MX" sz="1200" b="1" i="0" u="none" strike="noStrike" kern="1200" dirty="0">
                <a:solidFill>
                  <a:schemeClr val="tx1"/>
                </a:solidFill>
                <a:effectLst/>
                <a:latin typeface="+mn-lt"/>
                <a:ea typeface="+mn-ea"/>
                <a:cs typeface="+mn-cs"/>
              </a:rPr>
              <a:t>XL y L</a:t>
            </a:r>
            <a:r>
              <a:rPr lang="es-MX" sz="1200" b="0" i="0" u="none" strike="noStrike" kern="1200" dirty="0">
                <a:solidFill>
                  <a:schemeClr val="tx1"/>
                </a:solidFill>
                <a:effectLst/>
                <a:latin typeface="+mn-lt"/>
                <a:ea typeface="+mn-ea"/>
                <a:cs typeface="+mn-cs"/>
              </a:rPr>
              <a:t>, ya que son las más fáciles de conseguir.</a:t>
            </a:r>
            <a:endParaRPr lang="es-MX" b="0" dirty="0">
              <a:effectLst/>
            </a:endParaRPr>
          </a:p>
          <a:p>
            <a:pPr rtl="0"/>
            <a:r>
              <a:rPr lang="es-MX" sz="1200" b="0" i="0" u="none" strike="noStrike" kern="1200" dirty="0">
                <a:solidFill>
                  <a:schemeClr val="tx1"/>
                </a:solidFill>
                <a:effectLst/>
                <a:latin typeface="+mn-lt"/>
                <a:ea typeface="+mn-ea"/>
                <a:cs typeface="+mn-cs"/>
              </a:rPr>
              <a:t>El desarrollo de la caja reductora contempló un proceso de iteración virtual a través del software de diseño mecánico </a:t>
            </a:r>
            <a:r>
              <a:rPr lang="es-MX" sz="1200" b="0" i="0" u="none" strike="noStrike" kern="1200" dirty="0" err="1">
                <a:solidFill>
                  <a:schemeClr val="tx1"/>
                </a:solidFill>
                <a:effectLst/>
                <a:latin typeface="+mn-lt"/>
                <a:ea typeface="+mn-ea"/>
                <a:cs typeface="+mn-cs"/>
              </a:rPr>
              <a:t>solidworks</a:t>
            </a:r>
            <a:r>
              <a:rPr lang="es-MX" sz="1200" b="0" i="0" u="none" strike="noStrike" kern="1200" dirty="0">
                <a:solidFill>
                  <a:schemeClr val="tx1"/>
                </a:solidFill>
                <a:effectLst/>
                <a:latin typeface="+mn-lt"/>
                <a:ea typeface="+mn-ea"/>
                <a:cs typeface="+mn-cs"/>
              </a:rPr>
              <a:t>, iteración real donde fabriqué e hice pruebas de la caja reductora y su funcionamiento y luego terminé con ajustes finos de vuelta con software de diseño.</a:t>
            </a:r>
            <a:endParaRPr lang="es-MX" b="0" dirty="0">
              <a:effectLst/>
            </a:endParaRPr>
          </a:p>
          <a:p>
            <a:pPr rtl="0"/>
            <a:br>
              <a:rPr lang="es-MX" dirty="0"/>
            </a:br>
            <a:r>
              <a:rPr lang="es-MX" sz="1200" b="0" i="0" u="none" strike="noStrike" kern="1200" dirty="0">
                <a:solidFill>
                  <a:schemeClr val="tx1"/>
                </a:solidFill>
                <a:effectLst/>
                <a:latin typeface="+mn-lt"/>
                <a:ea typeface="+mn-ea"/>
                <a:cs typeface="+mn-cs"/>
              </a:rPr>
              <a:t>En total fueron 7 diseños y esta caja en su versión final me dio una relación de transmisión de 8,16 y llegó a medir un torque de 11 Nm.</a:t>
            </a:r>
            <a:endParaRPr lang="es-MX" b="0" dirty="0">
              <a:effectLst/>
            </a:endParaRPr>
          </a:p>
          <a:p>
            <a:pPr rtl="0"/>
            <a:r>
              <a:rPr lang="es-MX" sz="1200" b="1" i="0" u="none" strike="noStrike" kern="1200" dirty="0">
                <a:solidFill>
                  <a:schemeClr val="tx1"/>
                </a:solidFill>
                <a:effectLst/>
                <a:latin typeface="+mn-lt"/>
                <a:ea typeface="+mn-ea"/>
                <a:cs typeface="+mn-cs"/>
              </a:rPr>
              <a:t>i = 8,16</a:t>
            </a:r>
            <a:endParaRPr lang="es-MX" b="0" dirty="0">
              <a:effectLst/>
            </a:endParaRPr>
          </a:p>
          <a:p>
            <a:pPr rtl="0"/>
            <a:r>
              <a:rPr lang="es-MX" sz="1200" b="1" i="0" u="none" strike="noStrike" kern="1200" dirty="0">
                <a:solidFill>
                  <a:schemeClr val="tx1"/>
                </a:solidFill>
                <a:effectLst/>
                <a:latin typeface="+mn-lt"/>
                <a:ea typeface="+mn-ea"/>
                <a:cs typeface="+mn-cs"/>
              </a:rPr>
              <a:t>T = 11 Nm</a:t>
            </a:r>
            <a:endParaRPr lang="es-MX" b="0" dirty="0">
              <a:effectLst/>
            </a:endParaRPr>
          </a:p>
          <a:p>
            <a:r>
              <a:rPr lang="es-MX" sz="1200" b="0" i="0" u="none" strike="noStrike" kern="1200" dirty="0">
                <a:solidFill>
                  <a:schemeClr val="tx1"/>
                </a:solidFill>
                <a:effectLst/>
                <a:latin typeface="+mn-lt"/>
                <a:ea typeface="+mn-ea"/>
                <a:cs typeface="+mn-cs"/>
              </a:rPr>
              <a:t>En cuanto al motor para esta caja reductora elegí un motor P.P. </a:t>
            </a:r>
            <a:r>
              <a:rPr lang="es-MX" sz="1200" b="1" i="0" u="none" strike="noStrike" kern="1200" dirty="0">
                <a:solidFill>
                  <a:schemeClr val="tx1"/>
                </a:solidFill>
                <a:effectLst/>
                <a:latin typeface="+mn-lt"/>
                <a:ea typeface="+mn-ea"/>
                <a:cs typeface="+mn-cs"/>
              </a:rPr>
              <a:t>NEMA 23</a:t>
            </a:r>
            <a:r>
              <a:rPr lang="es-MX" sz="1200" b="0" i="0" u="none" strike="noStrike" kern="1200" dirty="0">
                <a:solidFill>
                  <a:schemeClr val="tx1"/>
                </a:solidFill>
                <a:effectLst/>
                <a:latin typeface="+mn-lt"/>
                <a:ea typeface="+mn-ea"/>
                <a:cs typeface="+mn-cs"/>
              </a:rPr>
              <a:t> ya que me garantiza control y precisión en los movimientos y además puede trabajar con torques muy altos a bajas revoluciones. Ideal para esta aplicación. </a:t>
            </a:r>
            <a:endParaRPr lang="es-MX" dirty="0"/>
          </a:p>
          <a:p>
            <a:br>
              <a:rPr lang="es-MX" dirty="0"/>
            </a:br>
            <a:r>
              <a:rPr lang="es-MX" sz="1200" b="0" i="0" u="none" strike="noStrike" kern="1200" dirty="0">
                <a:solidFill>
                  <a:schemeClr val="tx1"/>
                </a:solidFill>
                <a:effectLst/>
                <a:latin typeface="+mn-lt"/>
                <a:ea typeface="+mn-ea"/>
                <a:cs typeface="+mn-cs"/>
              </a:rPr>
              <a:t>El rango de trabajo del motor para esta máquina va de los 0 a 500 rpm.</a:t>
            </a:r>
          </a:p>
          <a:p>
            <a:pPr rtl="0"/>
            <a:r>
              <a:rPr lang="es-MX" sz="1200" b="0" i="0" u="none" strike="noStrike" kern="1200" dirty="0">
                <a:solidFill>
                  <a:schemeClr val="tx1"/>
                </a:solidFill>
                <a:effectLst/>
                <a:latin typeface="+mn-lt"/>
                <a:ea typeface="+mn-ea"/>
                <a:cs typeface="+mn-cs"/>
              </a:rPr>
              <a:t>-----------------------------------------------------------------------------------------------------------------</a:t>
            </a:r>
            <a:endParaRPr lang="es-MX" b="0" dirty="0">
              <a:effectLst/>
            </a:endParaRPr>
          </a:p>
          <a:p>
            <a:pPr rtl="0"/>
            <a:r>
              <a:rPr lang="es-MX" sz="1200" b="0" i="0" u="none" strike="noStrike" kern="1200" dirty="0">
                <a:solidFill>
                  <a:schemeClr val="tx1"/>
                </a:solidFill>
                <a:effectLst/>
                <a:latin typeface="+mn-lt"/>
                <a:ea typeface="+mn-ea"/>
                <a:cs typeface="+mn-cs"/>
              </a:rPr>
              <a:t>Ahora con los 11 Nm que entrega esta caja estoy lejos de los 12,36 que requiere cada tornillo.</a:t>
            </a:r>
            <a:endParaRPr lang="es-MX" b="0" dirty="0">
              <a:effectLst/>
            </a:endParaRPr>
          </a:p>
          <a:p>
            <a:pPr rtl="0"/>
            <a:r>
              <a:rPr lang="es-MX" sz="1200" b="0" i="0" u="none" strike="noStrike" kern="1200" dirty="0">
                <a:solidFill>
                  <a:schemeClr val="tx1"/>
                </a:solidFill>
                <a:effectLst/>
                <a:latin typeface="+mn-lt"/>
                <a:ea typeface="+mn-ea"/>
                <a:cs typeface="+mn-cs"/>
              </a:rPr>
              <a:t>Por lo que tuve que agregar una tercera etapa de </a:t>
            </a:r>
            <a:r>
              <a:rPr lang="es-MX" sz="1200" b="0" i="0" u="none" strike="noStrike" kern="1200" dirty="0" err="1">
                <a:solidFill>
                  <a:schemeClr val="tx1"/>
                </a:solidFill>
                <a:effectLst/>
                <a:latin typeface="+mn-lt"/>
                <a:ea typeface="+mn-ea"/>
                <a:cs typeface="+mn-cs"/>
              </a:rPr>
              <a:t>reduccion</a:t>
            </a:r>
            <a:r>
              <a:rPr lang="es-MX" sz="1200" b="0" i="0" u="none" strike="noStrike" kern="1200" dirty="0">
                <a:solidFill>
                  <a:schemeClr val="tx1"/>
                </a:solidFill>
                <a:effectLst/>
                <a:latin typeface="+mn-lt"/>
                <a:ea typeface="+mn-ea"/>
                <a:cs typeface="+mn-cs"/>
              </a:rPr>
              <a:t>. Entonces la caja cuenta con la primera y segunda etapa como se ve en la figura, de iguales correas e iguales poleas, lo que permite que se puedan tensar las 2 correas desde un solo eje.</a:t>
            </a:r>
            <a:endParaRPr lang="es-MX" b="0" dirty="0">
              <a:effectLst/>
            </a:endParaRPr>
          </a:p>
          <a:p>
            <a:r>
              <a:rPr lang="es-MX" sz="1200" b="0" i="0" u="none" strike="noStrike" kern="1200" dirty="0">
                <a:solidFill>
                  <a:schemeClr val="tx1"/>
                </a:solidFill>
                <a:effectLst/>
                <a:latin typeface="+mn-lt"/>
                <a:ea typeface="+mn-ea"/>
                <a:cs typeface="+mn-cs"/>
              </a:rPr>
              <a:t>Y la tercera etapa ya tiene una </a:t>
            </a:r>
            <a:r>
              <a:rPr lang="es-MX" sz="1200" b="1" i="0" u="none" strike="noStrike" kern="1200" dirty="0">
                <a:solidFill>
                  <a:schemeClr val="tx1"/>
                </a:solidFill>
                <a:effectLst/>
                <a:latin typeface="+mn-lt"/>
                <a:ea typeface="+mn-ea"/>
                <a:cs typeface="+mn-cs"/>
              </a:rPr>
              <a:t>relación de 3,33</a:t>
            </a:r>
            <a:r>
              <a:rPr lang="es-MX" sz="1200" b="0" i="0" u="none" strike="noStrike" kern="1200" dirty="0">
                <a:solidFill>
                  <a:schemeClr val="tx1"/>
                </a:solidFill>
                <a:effectLst/>
                <a:latin typeface="+mn-lt"/>
                <a:ea typeface="+mn-ea"/>
                <a:cs typeface="+mn-cs"/>
              </a:rPr>
              <a:t> lo cual daría un torque de salida por tornillo de</a:t>
            </a:r>
            <a:r>
              <a:rPr lang="es-MX" sz="1200" b="1" i="0" u="none" strike="noStrike" kern="1200" dirty="0">
                <a:solidFill>
                  <a:schemeClr val="tx1"/>
                </a:solidFill>
                <a:effectLst/>
                <a:latin typeface="+mn-lt"/>
                <a:ea typeface="+mn-ea"/>
                <a:cs typeface="+mn-cs"/>
              </a:rPr>
              <a:t> 18,3 Nm. </a:t>
            </a:r>
            <a:r>
              <a:rPr lang="es-MX" sz="1200" b="0" i="0" u="none" strike="noStrike" kern="1200" dirty="0">
                <a:solidFill>
                  <a:schemeClr val="tx1"/>
                </a:solidFill>
                <a:effectLst/>
                <a:latin typeface="+mn-lt"/>
                <a:ea typeface="+mn-ea"/>
                <a:cs typeface="+mn-cs"/>
              </a:rPr>
              <a:t>Suficiente para trabajar y aún da margen para tolerar la baja de torque del motor al incrementar las rpm y la posible pérdida de eficiencia de esta 3ra etapa.</a:t>
            </a:r>
          </a:p>
          <a:p>
            <a:pPr rtl="0"/>
            <a:r>
              <a:rPr lang="es-MX" sz="1200" b="0" i="0" u="none" strike="noStrike" kern="1200" dirty="0">
                <a:solidFill>
                  <a:schemeClr val="tx1"/>
                </a:solidFill>
                <a:effectLst/>
                <a:latin typeface="+mn-lt"/>
                <a:ea typeface="+mn-ea"/>
                <a:cs typeface="+mn-cs"/>
              </a:rPr>
              <a:t>------------------------------------------------------------------------------------------------------------------------</a:t>
            </a:r>
            <a:endParaRPr lang="es-MX" b="0" dirty="0">
              <a:effectLst/>
            </a:endParaRPr>
          </a:p>
          <a:p>
            <a:pPr rtl="0"/>
            <a:r>
              <a:rPr lang="es-MX" sz="1200" b="0" i="0" u="none" strike="noStrike" kern="1200" dirty="0">
                <a:solidFill>
                  <a:schemeClr val="tx1"/>
                </a:solidFill>
                <a:effectLst/>
                <a:latin typeface="+mn-lt"/>
                <a:ea typeface="+mn-ea"/>
                <a:cs typeface="+mn-cs"/>
              </a:rPr>
              <a:t>Bueno </a:t>
            </a:r>
            <a:r>
              <a:rPr lang="es-MX" sz="1200" b="0" i="0" u="none" strike="noStrike" kern="1200" dirty="0" err="1">
                <a:solidFill>
                  <a:schemeClr val="tx1"/>
                </a:solidFill>
                <a:effectLst/>
                <a:latin typeface="+mn-lt"/>
                <a:ea typeface="+mn-ea"/>
                <a:cs typeface="+mn-cs"/>
              </a:rPr>
              <a:t>aca</a:t>
            </a:r>
            <a:r>
              <a:rPr lang="es-MX" sz="1200" b="0" i="0" u="none" strike="noStrike" kern="1200" dirty="0">
                <a:solidFill>
                  <a:schemeClr val="tx1"/>
                </a:solidFill>
                <a:effectLst/>
                <a:latin typeface="+mn-lt"/>
                <a:ea typeface="+mn-ea"/>
                <a:cs typeface="+mn-cs"/>
              </a:rPr>
              <a:t> ya se ve el sistema de transmisión completo y montado en la máquina</a:t>
            </a:r>
            <a:endParaRPr lang="es-MX" b="0" dirty="0">
              <a:effectLst/>
            </a:endParaRPr>
          </a:p>
          <a:p>
            <a:pPr rtl="0"/>
            <a:r>
              <a:rPr lang="es-MX" sz="1200" b="0" i="0" u="none" strike="noStrike" kern="1200" dirty="0">
                <a:solidFill>
                  <a:schemeClr val="tx1"/>
                </a:solidFill>
                <a:effectLst/>
                <a:latin typeface="+mn-lt"/>
                <a:ea typeface="+mn-ea"/>
                <a:cs typeface="+mn-cs"/>
              </a:rPr>
              <a:t>Y para para tensar las correas 1 y 2 por ejemplo se haría con 4 tornillos M4</a:t>
            </a:r>
            <a:endParaRPr lang="es-MX" b="0" dirty="0">
              <a:effectLst/>
            </a:endParaRPr>
          </a:p>
          <a:p>
            <a:pPr rtl="0"/>
            <a:r>
              <a:rPr lang="es-MX" sz="1200" b="0" i="0" u="none" strike="noStrike" kern="1200" dirty="0">
                <a:solidFill>
                  <a:schemeClr val="tx1"/>
                </a:solidFill>
                <a:effectLst/>
                <a:latin typeface="+mn-lt"/>
                <a:ea typeface="+mn-ea"/>
                <a:cs typeface="+mn-cs"/>
              </a:rPr>
              <a:t>Y para tensar la correa 3 se mueve toda la caja reductora gracias a 2 tornillos M6.</a:t>
            </a:r>
            <a:endParaRPr lang="es-MX" b="0" dirty="0">
              <a:effectLst/>
            </a:endParaRPr>
          </a:p>
          <a:p>
            <a:br>
              <a:rPr lang="es-MX" dirty="0"/>
            </a:br>
            <a:endParaRPr lang="es-AR" dirty="0"/>
          </a:p>
        </p:txBody>
      </p:sp>
      <p:sp>
        <p:nvSpPr>
          <p:cNvPr id="4" name="Marcador de número de diapositiva 3">
            <a:extLst>
              <a:ext uri="{FF2B5EF4-FFF2-40B4-BE49-F238E27FC236}">
                <a16:creationId xmlns:a16="http://schemas.microsoft.com/office/drawing/2014/main" id="{6EA2D899-F2DE-17A9-31D9-59A0F6CF60FC}"/>
              </a:ext>
            </a:extLst>
          </p:cNvPr>
          <p:cNvSpPr>
            <a:spLocks noGrp="1"/>
          </p:cNvSpPr>
          <p:nvPr>
            <p:ph type="sldNum" sz="quarter" idx="5"/>
          </p:nvPr>
        </p:nvSpPr>
        <p:spPr/>
        <p:txBody>
          <a:bodyPr/>
          <a:lstStyle/>
          <a:p>
            <a:fld id="{2BD636D7-B1E9-4A80-BDFA-0126DFC444F4}" type="slidenum">
              <a:rPr lang="es-AR" smtClean="0"/>
              <a:t>16</a:t>
            </a:fld>
            <a:endParaRPr lang="es-AR"/>
          </a:p>
        </p:txBody>
      </p:sp>
    </p:spTree>
    <p:extLst>
      <p:ext uri="{BB962C8B-B14F-4D97-AF65-F5344CB8AC3E}">
        <p14:creationId xmlns:p14="http://schemas.microsoft.com/office/powerpoint/2010/main" val="871760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A4DD7-CC15-1BE1-1CF3-91EF426EE7F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73BC4C7-3129-6225-83DC-8C2027754863}"/>
              </a:ext>
            </a:extLst>
          </p:cNvPr>
          <p:cNvSpPr>
            <a:spLocks noGrp="1" noRot="1" noChangeAspect="1"/>
          </p:cNvSpPr>
          <p:nvPr>
            <p:ph type="sldImg"/>
          </p:nvPr>
        </p:nvSpPr>
        <p:spPr/>
        <p:txBody>
          <a:bodyPr/>
          <a:lstStyle/>
          <a:p>
            <a:endParaRPr lang="es-AR"/>
          </a:p>
        </p:txBody>
      </p:sp>
      <p:sp>
        <p:nvSpPr>
          <p:cNvPr id="3" name="Marcador de notas 2">
            <a:extLst>
              <a:ext uri="{FF2B5EF4-FFF2-40B4-BE49-F238E27FC236}">
                <a16:creationId xmlns:a16="http://schemas.microsoft.com/office/drawing/2014/main" id="{960E428B-533E-64F0-08F8-EACA902C650F}"/>
              </a:ext>
            </a:extLst>
          </p:cNvPr>
          <p:cNvSpPr>
            <a:spLocks noGrp="1"/>
          </p:cNvSpPr>
          <p:nvPr>
            <p:ph type="body" idx="1"/>
          </p:nvPr>
        </p:nvSpPr>
        <p:spPr/>
        <p:txBody>
          <a:bodyPr/>
          <a:lstStyle/>
          <a:p>
            <a:pPr rtl="0"/>
            <a:r>
              <a:rPr lang="es-MX" sz="1200" b="0" i="0" u="none" strike="noStrike" kern="1200">
                <a:solidFill>
                  <a:schemeClr val="tx1"/>
                </a:solidFill>
                <a:effectLst/>
                <a:latin typeface="+mn-lt"/>
                <a:ea typeface="+mn-ea"/>
                <a:cs typeface="+mn-cs"/>
              </a:rPr>
              <a:t>Las mordazas son un elemento crítico de la máquina de ensayo de tracción, ya que deben de</a:t>
            </a:r>
            <a:r>
              <a:rPr lang="es-MX" sz="1200" b="1" i="0" u="none" strike="noStrike" kern="1200">
                <a:solidFill>
                  <a:schemeClr val="tx1"/>
                </a:solidFill>
                <a:effectLst/>
                <a:latin typeface="+mn-lt"/>
                <a:ea typeface="+mn-ea"/>
                <a:cs typeface="+mn-cs"/>
              </a:rPr>
              <a:t> transmitir la fuerza axial</a:t>
            </a:r>
            <a:r>
              <a:rPr lang="es-MX" sz="1200" b="0" i="0" u="none" strike="noStrike" kern="1200">
                <a:solidFill>
                  <a:schemeClr val="tx1"/>
                </a:solidFill>
                <a:effectLst/>
                <a:latin typeface="+mn-lt"/>
                <a:ea typeface="+mn-ea"/>
                <a:cs typeface="+mn-cs"/>
              </a:rPr>
              <a:t> a las probetas y </a:t>
            </a:r>
            <a:r>
              <a:rPr lang="es-MX" sz="1200" b="1" i="0" u="none" strike="noStrike" kern="1200">
                <a:solidFill>
                  <a:schemeClr val="tx1"/>
                </a:solidFill>
                <a:effectLst/>
                <a:latin typeface="+mn-lt"/>
                <a:ea typeface="+mn-ea"/>
                <a:cs typeface="+mn-cs"/>
              </a:rPr>
              <a:t>mantenerlas sujetas hasta su rotura</a:t>
            </a:r>
            <a:r>
              <a:rPr lang="es-MX" sz="1200" b="0" i="0" u="none" strike="noStrike" kern="1200">
                <a:solidFill>
                  <a:schemeClr val="tx1"/>
                </a:solidFill>
                <a:effectLst/>
                <a:latin typeface="+mn-lt"/>
                <a:ea typeface="+mn-ea"/>
                <a:cs typeface="+mn-cs"/>
              </a:rPr>
              <a:t>.</a:t>
            </a:r>
            <a:endParaRPr lang="es-MX" b="0">
              <a:effectLst/>
            </a:endParaRPr>
          </a:p>
          <a:p>
            <a:pPr rtl="0"/>
            <a:br>
              <a:rPr lang="es-MX"/>
            </a:br>
            <a:r>
              <a:rPr lang="es-MX" sz="1200" b="0" i="0" u="none" strike="noStrike" kern="1200">
                <a:solidFill>
                  <a:schemeClr val="tx1"/>
                </a:solidFill>
                <a:effectLst/>
                <a:latin typeface="+mn-lt"/>
                <a:ea typeface="+mn-ea"/>
                <a:cs typeface="+mn-cs"/>
              </a:rPr>
              <a:t>Antes de comenzar el diseño </a:t>
            </a:r>
            <a:r>
              <a:rPr lang="es-MX" sz="1200" b="0" i="0" u="none" strike="noStrike" kern="1200" err="1">
                <a:solidFill>
                  <a:schemeClr val="tx1"/>
                </a:solidFill>
                <a:effectLst/>
                <a:latin typeface="+mn-lt"/>
                <a:ea typeface="+mn-ea"/>
                <a:cs typeface="+mn-cs"/>
              </a:rPr>
              <a:t>parti</a:t>
            </a:r>
            <a:r>
              <a:rPr lang="es-MX" sz="1200" b="0" i="0" u="none" strike="noStrike" kern="1200">
                <a:solidFill>
                  <a:schemeClr val="tx1"/>
                </a:solidFill>
                <a:effectLst/>
                <a:latin typeface="+mn-lt"/>
                <a:ea typeface="+mn-ea"/>
                <a:cs typeface="+mn-cs"/>
              </a:rPr>
              <a:t> del requerimiento de la norma, y esto es que se puedan ensayar probetas del tipo 1, 2, 3, 4 y 5. </a:t>
            </a:r>
            <a:endParaRPr lang="es-MX" b="0">
              <a:effectLst/>
            </a:endParaRPr>
          </a:p>
          <a:p>
            <a:pPr rtl="0"/>
            <a:r>
              <a:rPr lang="es-MX" sz="1200" b="0" i="0" u="none" strike="noStrike" kern="1200">
                <a:solidFill>
                  <a:schemeClr val="tx1"/>
                </a:solidFill>
                <a:effectLst/>
                <a:latin typeface="+mn-lt"/>
                <a:ea typeface="+mn-ea"/>
                <a:cs typeface="+mn-cs"/>
              </a:rPr>
              <a:t>Además tomó la sugerencia de que las mordazas sean </a:t>
            </a:r>
            <a:r>
              <a:rPr lang="es-MX" sz="1200" b="0" i="0" u="none" strike="noStrike" kern="1200" err="1">
                <a:solidFill>
                  <a:schemeClr val="tx1"/>
                </a:solidFill>
                <a:effectLst/>
                <a:latin typeface="+mn-lt"/>
                <a:ea typeface="+mn-ea"/>
                <a:cs typeface="+mn-cs"/>
              </a:rPr>
              <a:t>autoalineables</a:t>
            </a:r>
            <a:r>
              <a:rPr lang="es-MX" sz="1200" b="0" i="0" u="none" strike="noStrike" kern="1200">
                <a:solidFill>
                  <a:schemeClr val="tx1"/>
                </a:solidFill>
                <a:effectLst/>
                <a:latin typeface="+mn-lt"/>
                <a:ea typeface="+mn-ea"/>
                <a:cs typeface="+mn-cs"/>
              </a:rPr>
              <a:t>. Para evitar errores en la medición de la celda de carga, es decir asegurarse que esa lectura sea por un esfuerzo netamente de tracción longitudinal.</a:t>
            </a:r>
            <a:endParaRPr lang="es-MX" b="0">
              <a:effectLst/>
            </a:endParaRPr>
          </a:p>
          <a:p>
            <a:pPr rtl="0"/>
            <a:br>
              <a:rPr lang="es-MX"/>
            </a:br>
            <a:r>
              <a:rPr lang="es-MX" sz="1200" b="0" i="0" u="none" strike="noStrike" kern="1200">
                <a:solidFill>
                  <a:schemeClr val="tx1"/>
                </a:solidFill>
                <a:effectLst/>
                <a:latin typeface="+mn-lt"/>
                <a:ea typeface="+mn-ea"/>
                <a:cs typeface="+mn-cs"/>
              </a:rPr>
              <a:t>Para el diseño de las mordazas elegí unas de cuñas con ajuste por palanca y resortes. Me pareció el más práctico y rápido para trabajar las probetas, que por ejemplo el de ajuste por volante, en el cual el volante al girar va bajando las cuñas para sujetar las probetas o que el sistema de mordaza con tornillos en cada cuña, dónde cada cuña se ajusta manualmente.</a:t>
            </a:r>
            <a:endParaRPr lang="es-MX" b="0">
              <a:effectLst/>
            </a:endParaRPr>
          </a:p>
          <a:p>
            <a:pPr rtl="0"/>
            <a:r>
              <a:rPr lang="es-MX" sz="1200" b="0" i="0" u="none" strike="noStrike" kern="1200">
                <a:solidFill>
                  <a:schemeClr val="tx1"/>
                </a:solidFill>
                <a:effectLst/>
                <a:latin typeface="+mn-lt"/>
                <a:ea typeface="+mn-ea"/>
                <a:cs typeface="+mn-cs"/>
              </a:rPr>
              <a:t>Entonces con esta mordaza para colocar la probeta se acciona la palanca que por medio de unas levas en su extremo eleva las cuñas, estas gracias a las guías se abren, los resortes se tensionan, se coloca la probeta y al soltar la palanca se realiza el cierre de las cuñas para sujetar las probetas con la precarga necesaria.</a:t>
            </a:r>
            <a:endParaRPr lang="es-MX" b="0">
              <a:effectLst/>
            </a:endParaRPr>
          </a:p>
          <a:p>
            <a:endParaRPr lang="es-MX"/>
          </a:p>
          <a:p>
            <a:pPr rtl="0"/>
            <a:r>
              <a:rPr lang="es-MX" sz="1200" b="0" i="0" u="none" strike="noStrike" kern="1200">
                <a:solidFill>
                  <a:schemeClr val="tx1"/>
                </a:solidFill>
                <a:effectLst/>
                <a:latin typeface="+mn-lt"/>
                <a:ea typeface="+mn-ea"/>
                <a:cs typeface="+mn-cs"/>
              </a:rPr>
              <a:t>El beneficio de este diseño es que la probeta queda centrada y el esfuerzo de </a:t>
            </a:r>
            <a:r>
              <a:rPr lang="es-MX" sz="1200" b="0" i="0" u="none" strike="noStrike" kern="1200" err="1">
                <a:solidFill>
                  <a:schemeClr val="tx1"/>
                </a:solidFill>
                <a:effectLst/>
                <a:latin typeface="+mn-lt"/>
                <a:ea typeface="+mn-ea"/>
                <a:cs typeface="+mn-cs"/>
              </a:rPr>
              <a:t>preajuste</a:t>
            </a:r>
            <a:r>
              <a:rPr lang="es-MX" sz="1200" b="0" i="0" u="none" strike="noStrike" kern="1200">
                <a:solidFill>
                  <a:schemeClr val="tx1"/>
                </a:solidFill>
                <a:effectLst/>
                <a:latin typeface="+mn-lt"/>
                <a:ea typeface="+mn-ea"/>
                <a:cs typeface="+mn-cs"/>
              </a:rPr>
              <a:t> necesario previo al ensayo lo hacen los mismos resortes al tensionar la palanca.</a:t>
            </a:r>
            <a:endParaRPr lang="es-MX" b="0">
              <a:effectLst/>
            </a:endParaRPr>
          </a:p>
          <a:p>
            <a:pPr rtl="0"/>
            <a:r>
              <a:rPr lang="es-MX" sz="1200" b="0" i="0" u="none" strike="noStrike" kern="1200">
                <a:solidFill>
                  <a:schemeClr val="tx1"/>
                </a:solidFill>
                <a:effectLst/>
                <a:latin typeface="+mn-lt"/>
                <a:ea typeface="+mn-ea"/>
                <a:cs typeface="+mn-cs"/>
              </a:rPr>
              <a:t>La mordaza que diseñe fue para probetas de hasta 11mm de espesor, esto permite utilizar probetas del tipo 3 que son las más grandes que van desde los 7 a 14mm.</a:t>
            </a:r>
            <a:endParaRPr lang="es-MX" b="0">
              <a:effectLst/>
            </a:endParaRPr>
          </a:p>
          <a:p>
            <a:pPr rtl="0"/>
            <a:br>
              <a:rPr lang="es-MX"/>
            </a:br>
            <a:r>
              <a:rPr lang="es-MX" sz="1200" b="0" i="0" u="none" strike="noStrike" kern="1200">
                <a:solidFill>
                  <a:schemeClr val="tx1"/>
                </a:solidFill>
                <a:effectLst/>
                <a:latin typeface="+mn-lt"/>
                <a:ea typeface="+mn-ea"/>
                <a:cs typeface="+mn-cs"/>
              </a:rPr>
              <a:t>Pero con la limitante de que no se llega a sujetar del todo el área disponible para contacto con la probeta. Con el resto de las probetas no habría inconveniente alguno.</a:t>
            </a:r>
            <a:endParaRPr lang="es-MX" b="0">
              <a:effectLst/>
            </a:endParaRPr>
          </a:p>
          <a:p>
            <a:pPr rtl="0"/>
            <a:br>
              <a:rPr lang="es-MX"/>
            </a:br>
            <a:r>
              <a:rPr lang="es-MX" sz="1200" b="0" i="0" u="none" strike="noStrike" kern="1200">
                <a:solidFill>
                  <a:schemeClr val="tx1"/>
                </a:solidFill>
                <a:effectLst/>
                <a:latin typeface="+mn-lt"/>
                <a:ea typeface="+mn-ea"/>
                <a:cs typeface="+mn-cs"/>
              </a:rPr>
              <a:t>También se calculó el brazo de palanca, los resortes y el ángulo óptimo para asegurar un buena fuerza de precarga y que tampoco cuesta tanto el abrir las cuñas a mano. En el caso extremo para abrir </a:t>
            </a:r>
            <a:r>
              <a:rPr lang="es-MX" sz="1200" b="1" i="0" u="none" strike="noStrike" kern="1200">
                <a:solidFill>
                  <a:schemeClr val="tx1"/>
                </a:solidFill>
                <a:effectLst/>
                <a:latin typeface="+mn-lt"/>
                <a:ea typeface="+mn-ea"/>
                <a:cs typeface="+mn-cs"/>
              </a:rPr>
              <a:t>del todo</a:t>
            </a:r>
            <a:r>
              <a:rPr lang="es-MX" sz="1200" b="0" i="0" u="none" strike="noStrike" kern="1200">
                <a:solidFill>
                  <a:schemeClr val="tx1"/>
                </a:solidFill>
                <a:effectLst/>
                <a:latin typeface="+mn-lt"/>
                <a:ea typeface="+mn-ea"/>
                <a:cs typeface="+mn-cs"/>
              </a:rPr>
              <a:t> la cuña la persona debe ejercer una fuerza de </a:t>
            </a:r>
            <a:r>
              <a:rPr lang="es-MX" sz="1200" b="1" i="0" u="none" strike="noStrike" kern="1200">
                <a:solidFill>
                  <a:schemeClr val="tx1"/>
                </a:solidFill>
                <a:effectLst/>
                <a:latin typeface="+mn-lt"/>
                <a:ea typeface="+mn-ea"/>
                <a:cs typeface="+mn-cs"/>
              </a:rPr>
              <a:t>casi 8kg </a:t>
            </a:r>
            <a:r>
              <a:rPr lang="es-MX" sz="1200" b="0" i="0" u="none" strike="noStrike" kern="1200">
                <a:solidFill>
                  <a:schemeClr val="tx1"/>
                </a:solidFill>
                <a:effectLst/>
                <a:latin typeface="+mn-lt"/>
                <a:ea typeface="+mn-ea"/>
                <a:cs typeface="+mn-cs"/>
              </a:rPr>
              <a:t>en la palanca.</a:t>
            </a:r>
            <a:endParaRPr lang="es-MX" b="0">
              <a:effectLst/>
            </a:endParaRPr>
          </a:p>
          <a:p>
            <a:pPr rtl="0"/>
            <a:br>
              <a:rPr lang="es-MX"/>
            </a:br>
            <a:r>
              <a:rPr lang="es-MX" sz="1200" b="0" i="0" u="none" strike="noStrike" kern="1200">
                <a:solidFill>
                  <a:schemeClr val="tx1"/>
                </a:solidFill>
                <a:effectLst/>
                <a:latin typeface="+mn-lt"/>
                <a:ea typeface="+mn-ea"/>
                <a:cs typeface="+mn-cs"/>
              </a:rPr>
              <a:t>Algo determinante para lograr la sujeción de las cuñas sobre las probetas </a:t>
            </a:r>
            <a:r>
              <a:rPr lang="es-MX" sz="1200" b="1" i="0" u="none" strike="noStrike" kern="1200">
                <a:solidFill>
                  <a:schemeClr val="tx1"/>
                </a:solidFill>
                <a:effectLst/>
                <a:latin typeface="+mn-lt"/>
                <a:ea typeface="+mn-ea"/>
                <a:cs typeface="+mn-cs"/>
              </a:rPr>
              <a:t>además del ángulo de inclinación son los coeficientes de fricción</a:t>
            </a:r>
            <a:r>
              <a:rPr lang="es-MX" sz="1200" b="0" i="0" u="none" strike="noStrike" kern="1200">
                <a:solidFill>
                  <a:schemeClr val="tx1"/>
                </a:solidFill>
                <a:effectLst/>
                <a:latin typeface="+mn-lt"/>
                <a:ea typeface="+mn-ea"/>
                <a:cs typeface="+mn-cs"/>
              </a:rPr>
              <a:t>, para garantizar que no haya deslizamiento supuse un coeficiente de mordaza cuña de µ𝑀𝐶 = 0,2 para acero </a:t>
            </a:r>
            <a:r>
              <a:rPr lang="es-MX" sz="1200" b="0" i="0" u="none" strike="noStrike" kern="1200" err="1">
                <a:solidFill>
                  <a:schemeClr val="tx1"/>
                </a:solidFill>
                <a:effectLst/>
                <a:latin typeface="+mn-lt"/>
                <a:ea typeface="+mn-ea"/>
                <a:cs typeface="+mn-cs"/>
              </a:rPr>
              <a:t>acero</a:t>
            </a:r>
            <a:r>
              <a:rPr lang="es-MX" sz="1200" b="0" i="0" u="none" strike="noStrike" kern="1200">
                <a:solidFill>
                  <a:schemeClr val="tx1"/>
                </a:solidFill>
                <a:effectLst/>
                <a:latin typeface="+mn-lt"/>
                <a:ea typeface="+mn-ea"/>
                <a:cs typeface="+mn-cs"/>
              </a:rPr>
              <a:t> lo que requiere de un coeficiente de fricción necesario entre la cuña y la probeta µ𝑪𝑷 = 𝟎, 𝟓1</a:t>
            </a:r>
            <a:endParaRPr lang="es-MX" b="0">
              <a:effectLst/>
            </a:endParaRPr>
          </a:p>
          <a:p>
            <a:br>
              <a:rPr lang="es-MX"/>
            </a:br>
            <a:r>
              <a:rPr lang="es-MX" sz="1200" b="0" i="0" u="none" strike="noStrike" kern="1200">
                <a:solidFill>
                  <a:schemeClr val="tx1"/>
                </a:solidFill>
                <a:effectLst/>
                <a:latin typeface="+mn-lt"/>
                <a:ea typeface="+mn-ea"/>
                <a:cs typeface="+mn-cs"/>
              </a:rPr>
              <a:t>La norma da sugerencias para lograr estos coeficientes de fricción en las cuñas, como el utilizar papel de lija o cuñas con un cerrado especial. En mi caso elegí el serrado tipo </a:t>
            </a:r>
            <a:r>
              <a:rPr lang="es-MX" sz="1200" b="0" i="0" u="none" strike="noStrike" kern="1200" err="1">
                <a:solidFill>
                  <a:schemeClr val="tx1"/>
                </a:solidFill>
                <a:effectLst/>
                <a:latin typeface="+mn-lt"/>
                <a:ea typeface="+mn-ea"/>
                <a:cs typeface="+mn-cs"/>
              </a:rPr>
              <a:t>piramide</a:t>
            </a:r>
            <a:r>
              <a:rPr lang="es-MX" sz="1200" b="0" i="0" u="none" strike="noStrike" kern="1200">
                <a:solidFill>
                  <a:schemeClr val="tx1"/>
                </a:solidFill>
                <a:effectLst/>
                <a:latin typeface="+mn-lt"/>
                <a:ea typeface="+mn-ea"/>
                <a:cs typeface="+mn-cs"/>
              </a:rPr>
              <a:t>. </a:t>
            </a:r>
          </a:p>
          <a:p>
            <a:endParaRPr lang="es-MX" sz="1200" b="0" i="0" u="none" strike="noStrike" kern="1200">
              <a:solidFill>
                <a:schemeClr val="tx1"/>
              </a:solidFill>
              <a:effectLst/>
              <a:latin typeface="+mn-lt"/>
              <a:ea typeface="+mn-ea"/>
              <a:cs typeface="+mn-cs"/>
            </a:endParaRPr>
          </a:p>
          <a:p>
            <a:r>
              <a:rPr lang="es-MX" sz="1200" b="0" i="0" u="none" strike="noStrike" kern="1200">
                <a:solidFill>
                  <a:schemeClr val="tx1"/>
                </a:solidFill>
                <a:effectLst/>
                <a:latin typeface="+mn-lt"/>
                <a:ea typeface="+mn-ea"/>
                <a:cs typeface="+mn-cs"/>
              </a:rPr>
              <a:t>En el conjunto mordaza también incorporé piezas funcionales con MA como la palanca y el sujetador de resortes para abaratar aún más los costes de fabricación. Y esto de aplicar la MA es algo que solo se puede hacer con este tipo de mordaza.</a:t>
            </a:r>
          </a:p>
          <a:p>
            <a:endParaRPr lang="es-MX" sz="1200" b="0" i="0" u="none" strike="noStrike" kern="1200">
              <a:solidFill>
                <a:schemeClr val="tx1"/>
              </a:solidFill>
              <a:effectLst/>
              <a:latin typeface="+mn-lt"/>
              <a:ea typeface="+mn-ea"/>
              <a:cs typeface="+mn-cs"/>
            </a:endParaRPr>
          </a:p>
          <a:p>
            <a:pPr rtl="0"/>
            <a:r>
              <a:rPr lang="es-MX" sz="1200" b="0" i="0" u="none" strike="noStrike" kern="1200">
                <a:solidFill>
                  <a:schemeClr val="tx1"/>
                </a:solidFill>
                <a:effectLst/>
                <a:latin typeface="+mn-lt"/>
                <a:ea typeface="+mn-ea"/>
                <a:cs typeface="+mn-cs"/>
              </a:rPr>
              <a:t>Aquí se ve como trabajan las 2 mordazas diseñadas en la máquina, sujetando una probeta tipo 1. Las partes </a:t>
            </a:r>
            <a:r>
              <a:rPr lang="es-MX" sz="1200" b="0" i="0" u="none" strike="noStrike" kern="1200" err="1">
                <a:solidFill>
                  <a:schemeClr val="tx1"/>
                </a:solidFill>
                <a:effectLst/>
                <a:latin typeface="+mn-lt"/>
                <a:ea typeface="+mn-ea"/>
                <a:cs typeface="+mn-cs"/>
              </a:rPr>
              <a:t>metalicas</a:t>
            </a:r>
            <a:r>
              <a:rPr lang="es-MX" sz="1200" b="0" i="0" u="none" strike="noStrike" kern="1200">
                <a:solidFill>
                  <a:schemeClr val="tx1"/>
                </a:solidFill>
                <a:effectLst/>
                <a:latin typeface="+mn-lt"/>
                <a:ea typeface="+mn-ea"/>
                <a:cs typeface="+mn-cs"/>
              </a:rPr>
              <a:t> mecanizadas son las que </a:t>
            </a:r>
            <a:r>
              <a:rPr lang="es-MX" sz="1200" b="0" i="0" u="none" strike="noStrike" kern="1200" err="1">
                <a:solidFill>
                  <a:schemeClr val="tx1"/>
                </a:solidFill>
                <a:effectLst/>
                <a:latin typeface="+mn-lt"/>
                <a:ea typeface="+mn-ea"/>
                <a:cs typeface="+mn-cs"/>
              </a:rPr>
              <a:t>estan</a:t>
            </a:r>
            <a:r>
              <a:rPr lang="es-MX" sz="1200" b="0" i="0" u="none" strike="noStrike" kern="1200">
                <a:solidFill>
                  <a:schemeClr val="tx1"/>
                </a:solidFill>
                <a:effectLst/>
                <a:latin typeface="+mn-lt"/>
                <a:ea typeface="+mn-ea"/>
                <a:cs typeface="+mn-cs"/>
              </a:rPr>
              <a:t> </a:t>
            </a:r>
            <a:r>
              <a:rPr lang="es-MX" sz="1200" b="0" i="0" u="none" strike="noStrike" kern="1200" err="1">
                <a:solidFill>
                  <a:schemeClr val="tx1"/>
                </a:solidFill>
                <a:effectLst/>
                <a:latin typeface="+mn-lt"/>
                <a:ea typeface="+mn-ea"/>
                <a:cs typeface="+mn-cs"/>
              </a:rPr>
              <a:t>parquerizadas</a:t>
            </a:r>
            <a:r>
              <a:rPr lang="es-MX" sz="1200" b="0" i="0" u="none" strike="noStrike" kern="1200">
                <a:solidFill>
                  <a:schemeClr val="tx1"/>
                </a:solidFill>
                <a:effectLst/>
                <a:latin typeface="+mn-lt"/>
                <a:ea typeface="+mn-ea"/>
                <a:cs typeface="+mn-cs"/>
              </a:rPr>
              <a:t> en color negro.</a:t>
            </a:r>
          </a:p>
          <a:p>
            <a:br>
              <a:rPr lang="es-MX"/>
            </a:br>
            <a:endParaRPr lang="es-AR"/>
          </a:p>
        </p:txBody>
      </p:sp>
      <p:sp>
        <p:nvSpPr>
          <p:cNvPr id="4" name="Marcador de número de diapositiva 3">
            <a:extLst>
              <a:ext uri="{FF2B5EF4-FFF2-40B4-BE49-F238E27FC236}">
                <a16:creationId xmlns:a16="http://schemas.microsoft.com/office/drawing/2014/main" id="{4777E452-8B16-ABBE-EFD0-4CB57F18D938}"/>
              </a:ext>
            </a:extLst>
          </p:cNvPr>
          <p:cNvSpPr>
            <a:spLocks noGrp="1"/>
          </p:cNvSpPr>
          <p:nvPr>
            <p:ph type="sldNum" sz="quarter" idx="5"/>
          </p:nvPr>
        </p:nvSpPr>
        <p:spPr/>
        <p:txBody>
          <a:bodyPr/>
          <a:lstStyle/>
          <a:p>
            <a:fld id="{2BD636D7-B1E9-4A80-BDFA-0126DFC444F4}" type="slidenum">
              <a:rPr lang="es-AR" smtClean="0"/>
              <a:t>17</a:t>
            </a:fld>
            <a:endParaRPr lang="es-AR"/>
          </a:p>
        </p:txBody>
      </p:sp>
    </p:spTree>
    <p:extLst>
      <p:ext uri="{BB962C8B-B14F-4D97-AF65-F5344CB8AC3E}">
        <p14:creationId xmlns:p14="http://schemas.microsoft.com/office/powerpoint/2010/main" val="9933344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FF679-CD92-225F-F442-8A6E20DC70F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9752DDD-6844-E4D6-CB13-2E97DA903F78}"/>
              </a:ext>
            </a:extLst>
          </p:cNvPr>
          <p:cNvSpPr>
            <a:spLocks noGrp="1" noRot="1" noChangeAspect="1"/>
          </p:cNvSpPr>
          <p:nvPr>
            <p:ph type="sldImg"/>
          </p:nvPr>
        </p:nvSpPr>
        <p:spPr/>
        <p:txBody>
          <a:bodyPr/>
          <a:lstStyle/>
          <a:p>
            <a:endParaRPr lang="es-AR"/>
          </a:p>
        </p:txBody>
      </p:sp>
      <p:sp>
        <p:nvSpPr>
          <p:cNvPr id="3" name="Marcador de notas 2">
            <a:extLst>
              <a:ext uri="{FF2B5EF4-FFF2-40B4-BE49-F238E27FC236}">
                <a16:creationId xmlns:a16="http://schemas.microsoft.com/office/drawing/2014/main" id="{61F63F34-69D1-B3B4-9B60-0B1FB746DD78}"/>
              </a:ext>
            </a:extLst>
          </p:cNvPr>
          <p:cNvSpPr>
            <a:spLocks noGrp="1"/>
          </p:cNvSpPr>
          <p:nvPr>
            <p:ph type="body" idx="1"/>
          </p:nvPr>
        </p:nvSpPr>
        <p:spPr/>
        <p:txBody>
          <a:bodyPr/>
          <a:lstStyle/>
          <a:p>
            <a:pPr rtl="0"/>
            <a:r>
              <a:rPr lang="es-MX" sz="1200" b="0" i="0" u="none" strike="noStrike" kern="1200" dirty="0">
                <a:solidFill>
                  <a:schemeClr val="tx1"/>
                </a:solidFill>
                <a:effectLst/>
                <a:latin typeface="+mn-lt"/>
                <a:ea typeface="+mn-ea"/>
                <a:cs typeface="+mn-cs"/>
              </a:rPr>
              <a:t>Para finalizar con el diseño y selección de componentes mecánicos, quiero aclarar que todas las piezas mecanizadas, como el tornillo de potencia, los porta rodamientos, los pernos de unión, pasadores son de acero AISI 1045, y el marco chasis, la cruceta móvil de perfil estructural 60x60x3,2mm para sujetar el marco chasis use una estructura soldada y abulonada de caños de 20x20x2mm. </a:t>
            </a:r>
            <a:endParaRPr lang="es-MX" b="0" dirty="0">
              <a:effectLst/>
            </a:endParaRPr>
          </a:p>
          <a:p>
            <a:pPr rtl="0"/>
            <a:r>
              <a:rPr lang="es-MX" sz="1200" b="0" i="0" u="none" strike="noStrike" kern="1200" dirty="0">
                <a:solidFill>
                  <a:schemeClr val="tx1"/>
                </a:solidFill>
                <a:effectLst/>
                <a:latin typeface="+mn-lt"/>
                <a:ea typeface="+mn-ea"/>
                <a:cs typeface="+mn-cs"/>
              </a:rPr>
              <a:t>Para darle más rigidez y mejorar la sujeción a la cruceta móvil y a la parte inferior del marco utilice una chapa de ⅜”, para sujetar las mordazas y celda de carga a la máquina use unas rótulas M12, para sujetar la rótula superior tenemos una pieza de chapa plegada de ⅛” con un cubo mecanizado soldado a ese plegado y de igual forma abajo, todo abulonado con tornillos M8 a los estructurales 60x60.</a:t>
            </a:r>
            <a:endParaRPr lang="es-MX" b="0" dirty="0">
              <a:effectLst/>
            </a:endParaRPr>
          </a:p>
          <a:p>
            <a:endParaRPr lang="es-MX" b="0" dirty="0">
              <a:effectLst/>
            </a:endParaRPr>
          </a:p>
          <a:p>
            <a:pPr rtl="0"/>
            <a:r>
              <a:rPr lang="es-MX" sz="1200" b="0" i="0" u="none" strike="noStrike" kern="1200" dirty="0">
                <a:solidFill>
                  <a:schemeClr val="tx1"/>
                </a:solidFill>
                <a:effectLst/>
                <a:latin typeface="+mn-lt"/>
                <a:ea typeface="+mn-ea"/>
                <a:cs typeface="+mn-cs"/>
              </a:rPr>
              <a:t>Y por último aclarar que todas las piezas se sometieron a análisis FEA y se cumplió la premisa de diseño de qué factor de seguridad mayor a 2 a máxima capacidad.</a:t>
            </a:r>
            <a:endParaRPr lang="es-MX" b="0" dirty="0">
              <a:effectLst/>
            </a:endParaRPr>
          </a:p>
          <a:p>
            <a:br>
              <a:rPr lang="es-MX" dirty="0"/>
            </a:br>
            <a:endParaRPr lang="es-MX" b="0" dirty="0">
              <a:effectLst/>
            </a:endParaRPr>
          </a:p>
        </p:txBody>
      </p:sp>
      <p:sp>
        <p:nvSpPr>
          <p:cNvPr id="4" name="Marcador de número de diapositiva 3">
            <a:extLst>
              <a:ext uri="{FF2B5EF4-FFF2-40B4-BE49-F238E27FC236}">
                <a16:creationId xmlns:a16="http://schemas.microsoft.com/office/drawing/2014/main" id="{49199E55-DB08-3383-81D6-8920333E24A0}"/>
              </a:ext>
            </a:extLst>
          </p:cNvPr>
          <p:cNvSpPr>
            <a:spLocks noGrp="1"/>
          </p:cNvSpPr>
          <p:nvPr>
            <p:ph type="sldNum" sz="quarter" idx="5"/>
          </p:nvPr>
        </p:nvSpPr>
        <p:spPr/>
        <p:txBody>
          <a:bodyPr/>
          <a:lstStyle/>
          <a:p>
            <a:fld id="{2BD636D7-B1E9-4A80-BDFA-0126DFC444F4}" type="slidenum">
              <a:rPr lang="es-AR" smtClean="0"/>
              <a:t>18</a:t>
            </a:fld>
            <a:endParaRPr lang="es-AR"/>
          </a:p>
        </p:txBody>
      </p:sp>
    </p:spTree>
    <p:extLst>
      <p:ext uri="{BB962C8B-B14F-4D97-AF65-F5344CB8AC3E}">
        <p14:creationId xmlns:p14="http://schemas.microsoft.com/office/powerpoint/2010/main" val="10019840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BE87A-00E4-D193-1286-36778F7CFE0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D2533DE-D911-8B43-AA30-5A0E6DD434E2}"/>
              </a:ext>
            </a:extLst>
          </p:cNvPr>
          <p:cNvSpPr>
            <a:spLocks noGrp="1" noRot="1" noChangeAspect="1"/>
          </p:cNvSpPr>
          <p:nvPr>
            <p:ph type="sldImg"/>
          </p:nvPr>
        </p:nvSpPr>
        <p:spPr/>
        <p:txBody>
          <a:bodyPr/>
          <a:lstStyle/>
          <a:p>
            <a:endParaRPr lang="es-AR"/>
          </a:p>
        </p:txBody>
      </p:sp>
      <p:sp>
        <p:nvSpPr>
          <p:cNvPr id="3" name="Marcador de notas 2">
            <a:extLst>
              <a:ext uri="{FF2B5EF4-FFF2-40B4-BE49-F238E27FC236}">
                <a16:creationId xmlns:a16="http://schemas.microsoft.com/office/drawing/2014/main" id="{4E7BAC37-A505-A817-D8AE-3BACF4CFE6BB}"/>
              </a:ext>
            </a:extLst>
          </p:cNvPr>
          <p:cNvSpPr>
            <a:spLocks noGrp="1"/>
          </p:cNvSpPr>
          <p:nvPr>
            <p:ph type="body" idx="1"/>
          </p:nvPr>
        </p:nvSpPr>
        <p:spPr/>
        <p:txBody>
          <a:bodyPr/>
          <a:lstStyle/>
          <a:p>
            <a:pPr rtl="0"/>
            <a:r>
              <a:rPr lang="es-MX" sz="1200" b="0" i="0" u="none" strike="noStrike" kern="1200" dirty="0">
                <a:solidFill>
                  <a:schemeClr val="tx1"/>
                </a:solidFill>
                <a:effectLst/>
                <a:latin typeface="+mn-lt"/>
                <a:ea typeface="+mn-ea"/>
                <a:cs typeface="+mn-cs"/>
              </a:rPr>
              <a:t>Bueno ya dejando de lado la parte mecánica vamos a seguir con 2 componentes fundamentales de la máquina. en primer lugar la celda de carga.</a:t>
            </a:r>
          </a:p>
          <a:p>
            <a:pPr rtl="0"/>
            <a:endParaRPr lang="es-AR" dirty="0"/>
          </a:p>
          <a:p>
            <a:pPr rtl="0"/>
            <a:r>
              <a:rPr lang="es-MX" sz="1200" b="0" i="0" u="none" strike="noStrike" kern="1200" dirty="0">
                <a:solidFill>
                  <a:schemeClr val="tx1"/>
                </a:solidFill>
                <a:effectLst/>
                <a:latin typeface="+mn-lt"/>
                <a:ea typeface="+mn-ea"/>
                <a:cs typeface="+mn-cs"/>
              </a:rPr>
              <a:t>Para este proyecto se seleccionó una celda de carga tipo S de 1.000 kg o 10 kN de clase de precisión C3, ampliamente difundida en aplicaciones industriales y con disponibilidad comercial. Este rango cubre holgadamente las necesidades del equipo, asegurando que la celda opere en su región lineal y proporcionando un margen de seguridad ante cargas accidentales.</a:t>
            </a:r>
            <a:endParaRPr lang="es-MX" b="0" dirty="0">
              <a:effectLst/>
            </a:endParaRPr>
          </a:p>
          <a:p>
            <a:pPr rtl="0"/>
            <a:r>
              <a:rPr lang="es-MX" sz="1200" b="0" i="0" u="none" strike="noStrike" kern="1200" dirty="0">
                <a:solidFill>
                  <a:schemeClr val="tx1"/>
                </a:solidFill>
                <a:effectLst/>
                <a:latin typeface="+mn-lt"/>
                <a:ea typeface="+mn-ea"/>
                <a:cs typeface="+mn-cs"/>
              </a:rPr>
              <a:t>La precisión del 1% que exige la norma para esta celda permitiría ensayar plásticos que rompen a partir de los 30kg. Es decir que para cargas menores a 30 kg ya no se garantiza el cumplimiento normativo, para ese caso se debería elegir una celda de carga de menor capacidad..</a:t>
            </a:r>
            <a:endParaRPr lang="es-MX" b="0" dirty="0">
              <a:effectLst/>
            </a:endParaRPr>
          </a:p>
          <a:p>
            <a:endParaRPr lang="es-MX" b="0" dirty="0">
              <a:effectLst/>
            </a:endParaRPr>
          </a:p>
          <a:p>
            <a:pPr rtl="0"/>
            <a:r>
              <a:rPr lang="es-MX" sz="1200" b="0" i="0" u="none" strike="noStrike" kern="1200" dirty="0">
                <a:solidFill>
                  <a:schemeClr val="tx1"/>
                </a:solidFill>
                <a:effectLst/>
                <a:latin typeface="+mn-lt"/>
                <a:ea typeface="+mn-ea"/>
                <a:cs typeface="+mn-cs"/>
              </a:rPr>
              <a:t>También es ventajoso usar una celda de 1.000 kg, ya que es el límite para la geometría en la cual se usa una rosca M12, lo cual en caso de exceder esta capacidad, complicaría el términos de diseño del ensamble general de la máquina. Aunque este tipo de celdas puede trabajar superando su capacidad nominal.</a:t>
            </a:r>
            <a:endParaRPr lang="es-MX" b="0" dirty="0">
              <a:effectLst/>
            </a:endParaRPr>
          </a:p>
          <a:p>
            <a:endParaRPr lang="es-MX" b="0" dirty="0">
              <a:effectLst/>
            </a:endParaRPr>
          </a:p>
          <a:p>
            <a:pPr rtl="0"/>
            <a:r>
              <a:rPr lang="es-MX" sz="1200" b="0" i="0" u="none" strike="noStrike" kern="1200" dirty="0">
                <a:solidFill>
                  <a:schemeClr val="tx1"/>
                </a:solidFill>
                <a:effectLst/>
                <a:latin typeface="+mn-lt"/>
                <a:ea typeface="+mn-ea"/>
                <a:cs typeface="+mn-cs"/>
              </a:rPr>
              <a:t>En conclusión, cualquier celda de carga que elijamos cumpliría los requerimientos de la norma, lo que sí recomiendo es que sea lo más rígida posible.</a:t>
            </a:r>
            <a:endParaRPr lang="es-MX" b="0" dirty="0">
              <a:effectLst/>
            </a:endParaRPr>
          </a:p>
          <a:p>
            <a:endParaRPr lang="es-AR" dirty="0"/>
          </a:p>
        </p:txBody>
      </p:sp>
      <p:sp>
        <p:nvSpPr>
          <p:cNvPr id="4" name="Marcador de número de diapositiva 3">
            <a:extLst>
              <a:ext uri="{FF2B5EF4-FFF2-40B4-BE49-F238E27FC236}">
                <a16:creationId xmlns:a16="http://schemas.microsoft.com/office/drawing/2014/main" id="{07538F55-E9DB-7CE7-B084-75CE205F8C4B}"/>
              </a:ext>
            </a:extLst>
          </p:cNvPr>
          <p:cNvSpPr>
            <a:spLocks noGrp="1"/>
          </p:cNvSpPr>
          <p:nvPr>
            <p:ph type="sldNum" sz="quarter" idx="5"/>
          </p:nvPr>
        </p:nvSpPr>
        <p:spPr/>
        <p:txBody>
          <a:bodyPr/>
          <a:lstStyle/>
          <a:p>
            <a:fld id="{2BD636D7-B1E9-4A80-BDFA-0126DFC444F4}" type="slidenum">
              <a:rPr lang="es-AR" smtClean="0"/>
              <a:t>19</a:t>
            </a:fld>
            <a:endParaRPr lang="es-AR"/>
          </a:p>
        </p:txBody>
      </p:sp>
    </p:spTree>
    <p:extLst>
      <p:ext uri="{BB962C8B-B14F-4D97-AF65-F5344CB8AC3E}">
        <p14:creationId xmlns:p14="http://schemas.microsoft.com/office/powerpoint/2010/main" val="941674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AR"/>
          </a:p>
        </p:txBody>
      </p:sp>
      <p:sp>
        <p:nvSpPr>
          <p:cNvPr id="3" name="Marcador de notas 2"/>
          <p:cNvSpPr>
            <a:spLocks noGrp="1"/>
          </p:cNvSpPr>
          <p:nvPr>
            <p:ph type="body" idx="1"/>
          </p:nvPr>
        </p:nvSpPr>
        <p:spPr/>
        <p:txBody>
          <a:bodyPr/>
          <a:lstStyle/>
          <a:p>
            <a:pPr rtl="0"/>
            <a:r>
              <a:rPr lang="es-MX" sz="1200" b="0" i="0" u="none" strike="noStrike" kern="1200" dirty="0">
                <a:solidFill>
                  <a:schemeClr val="tx1"/>
                </a:solidFill>
                <a:effectLst/>
                <a:latin typeface="+mn-lt"/>
                <a:ea typeface="+mn-ea"/>
                <a:cs typeface="+mn-cs"/>
              </a:rPr>
              <a:t>El uso del plástico en la industria se incrementó en los últimos años gracias al </a:t>
            </a:r>
            <a:r>
              <a:rPr lang="es-MX" sz="1200" b="1" i="0" u="none" strike="noStrike" kern="1200" dirty="0">
                <a:solidFill>
                  <a:schemeClr val="tx1"/>
                </a:solidFill>
                <a:effectLst/>
                <a:latin typeface="+mn-lt"/>
                <a:ea typeface="+mn-ea"/>
                <a:cs typeface="+mn-cs"/>
              </a:rPr>
              <a:t>boom de la manufactura aditiva</a:t>
            </a:r>
            <a:r>
              <a:rPr lang="es-MX" sz="1200" b="0" i="0" u="none" strike="noStrike" kern="1200" dirty="0">
                <a:solidFill>
                  <a:schemeClr val="tx1"/>
                </a:solidFill>
                <a:effectLst/>
                <a:latin typeface="+mn-lt"/>
                <a:ea typeface="+mn-ea"/>
                <a:cs typeface="+mn-cs"/>
              </a:rPr>
              <a:t>, también conocida como impresión 3D. </a:t>
            </a:r>
            <a:endParaRPr lang="es-MX" b="0" dirty="0">
              <a:effectLst/>
            </a:endParaRPr>
          </a:p>
          <a:p>
            <a:pPr rtl="0"/>
            <a:r>
              <a:rPr lang="es-MX" sz="1200" b="0" i="0" u="none" strike="noStrike" kern="1200" dirty="0">
                <a:solidFill>
                  <a:schemeClr val="tx1"/>
                </a:solidFill>
                <a:effectLst/>
                <a:latin typeface="+mn-lt"/>
                <a:ea typeface="+mn-ea"/>
                <a:cs typeface="+mn-cs"/>
              </a:rPr>
              <a:t>Manufactura aditiva es el término genérico utilizado en la industria.</a:t>
            </a:r>
            <a:endParaRPr lang="es-MX" b="0" dirty="0">
              <a:effectLst/>
            </a:endParaRPr>
          </a:p>
          <a:p>
            <a:pPr rtl="0"/>
            <a:r>
              <a:rPr lang="es-MX" sz="1200" b="0" i="0" u="none" strike="noStrike" kern="1200" dirty="0">
                <a:solidFill>
                  <a:schemeClr val="tx1"/>
                </a:solidFill>
                <a:effectLst/>
                <a:latin typeface="+mn-lt"/>
                <a:ea typeface="+mn-ea"/>
                <a:cs typeface="+mn-cs"/>
              </a:rPr>
              <a:t> ----------------------------------------------------------------------------------------------------------</a:t>
            </a:r>
            <a:endParaRPr lang="es-MX" b="0" dirty="0">
              <a:effectLst/>
            </a:endParaRPr>
          </a:p>
          <a:p>
            <a:pPr rtl="0"/>
            <a:r>
              <a:rPr lang="es-MX" sz="1200" b="0" i="0" u="none" strike="noStrike" kern="1200" dirty="0">
                <a:solidFill>
                  <a:schemeClr val="tx1"/>
                </a:solidFill>
                <a:effectLst/>
                <a:latin typeface="+mn-lt"/>
                <a:ea typeface="+mn-ea"/>
                <a:cs typeface="+mn-cs"/>
              </a:rPr>
              <a:t>Y este boom de la MA se debió principalmente a dos factores:</a:t>
            </a:r>
            <a:endParaRPr lang="es-MX" b="0" dirty="0">
              <a:effectLst/>
            </a:endParaRPr>
          </a:p>
          <a:p>
            <a:r>
              <a:rPr lang="es-MX" sz="1200" b="0" i="0" u="none" strike="noStrike" kern="1200" dirty="0">
                <a:solidFill>
                  <a:schemeClr val="tx1"/>
                </a:solidFill>
                <a:effectLst/>
                <a:latin typeface="+mn-lt"/>
                <a:ea typeface="+mn-ea"/>
                <a:cs typeface="+mn-cs"/>
              </a:rPr>
              <a:t>El primero fue gracias la expiración de las primeras patentes de impresión 3D a mediados de la década del 2000.</a:t>
            </a:r>
          </a:p>
          <a:p>
            <a:endParaRPr lang="es-MX" sz="1200" b="0" i="0" u="none" strike="noStrike" kern="1200" dirty="0">
              <a:solidFill>
                <a:schemeClr val="tx1"/>
              </a:solidFill>
              <a:effectLst/>
              <a:latin typeface="+mn-lt"/>
              <a:ea typeface="+mn-ea"/>
              <a:cs typeface="+mn-cs"/>
            </a:endParaRPr>
          </a:p>
          <a:p>
            <a:pPr rtl="0"/>
            <a:r>
              <a:rPr lang="es-MX" sz="1200" b="0" i="0" u="none" strike="noStrike" kern="1200" dirty="0">
                <a:solidFill>
                  <a:schemeClr val="tx1"/>
                </a:solidFill>
                <a:effectLst/>
                <a:latin typeface="+mn-lt"/>
                <a:ea typeface="+mn-ea"/>
                <a:cs typeface="+mn-cs"/>
              </a:rPr>
              <a:t>En segundo lugar, gracias a la expiración de patentes pero ya vinculadas a tecnologías capaces de imprimir </a:t>
            </a:r>
            <a:r>
              <a:rPr lang="es-MX" sz="1200" b="1" i="0" u="none" strike="noStrike" kern="1200" dirty="0">
                <a:solidFill>
                  <a:schemeClr val="tx1"/>
                </a:solidFill>
                <a:effectLst/>
                <a:latin typeface="+mn-lt"/>
                <a:ea typeface="+mn-ea"/>
                <a:cs typeface="+mn-cs"/>
              </a:rPr>
              <a:t>materiales de ingeniería</a:t>
            </a:r>
            <a:r>
              <a:rPr lang="es-MX" sz="1200" b="0" i="0" u="none" strike="noStrike" kern="1200" dirty="0">
                <a:solidFill>
                  <a:schemeClr val="tx1"/>
                </a:solidFill>
                <a:effectLst/>
                <a:latin typeface="+mn-lt"/>
                <a:ea typeface="+mn-ea"/>
                <a:cs typeface="+mn-cs"/>
              </a:rPr>
              <a:t>. </a:t>
            </a:r>
            <a:endParaRPr lang="es-MX" b="0" dirty="0">
              <a:effectLst/>
            </a:endParaRPr>
          </a:p>
          <a:p>
            <a:r>
              <a:rPr lang="es-MX" sz="1200" b="0" i="0" u="none" strike="noStrike" kern="1200" dirty="0">
                <a:solidFill>
                  <a:schemeClr val="tx1"/>
                </a:solidFill>
                <a:effectLst/>
                <a:latin typeface="+mn-lt"/>
                <a:ea typeface="+mn-ea"/>
                <a:cs typeface="+mn-cs"/>
              </a:rPr>
              <a:t>Esto habilitó la aparición de máquinas económicas pero ya </a:t>
            </a:r>
            <a:r>
              <a:rPr lang="es-MX" sz="1200" b="1" i="0" u="none" strike="noStrike" kern="1200" dirty="0">
                <a:solidFill>
                  <a:schemeClr val="tx1"/>
                </a:solidFill>
                <a:effectLst/>
                <a:latin typeface="+mn-lt"/>
                <a:ea typeface="+mn-ea"/>
                <a:cs typeface="+mn-cs"/>
              </a:rPr>
              <a:t>orientadas a usos industriales, y esto es porque permiten utilizar materiales pero ya del tipo ingeniería</a:t>
            </a:r>
            <a:r>
              <a:rPr lang="es-MX" sz="1200" b="0" i="0" u="none" strike="noStrike" kern="1200" dirty="0">
                <a:solidFill>
                  <a:schemeClr val="tx1"/>
                </a:solidFill>
                <a:effectLst/>
                <a:latin typeface="+mn-lt"/>
                <a:ea typeface="+mn-ea"/>
                <a:cs typeface="+mn-cs"/>
              </a:rPr>
              <a:t>, es decir, capaces de fabricar piezas funcionales con plásticos muy resistentes.</a:t>
            </a:r>
            <a:br>
              <a:rPr lang="es-MX" dirty="0"/>
            </a:br>
            <a:endParaRPr lang="es-MX" b="0" dirty="0">
              <a:effectLst/>
            </a:endParaRPr>
          </a:p>
          <a:p>
            <a:br>
              <a:rPr lang="es-MX" dirty="0"/>
            </a:br>
            <a:endParaRPr lang="es-AR" dirty="0"/>
          </a:p>
        </p:txBody>
      </p:sp>
      <p:sp>
        <p:nvSpPr>
          <p:cNvPr id="4" name="Marcador de número de diapositiva 3"/>
          <p:cNvSpPr>
            <a:spLocks noGrp="1"/>
          </p:cNvSpPr>
          <p:nvPr>
            <p:ph type="sldNum" sz="quarter" idx="5"/>
          </p:nvPr>
        </p:nvSpPr>
        <p:spPr/>
        <p:txBody>
          <a:bodyPr/>
          <a:lstStyle/>
          <a:p>
            <a:fld id="{2BD636D7-B1E9-4A80-BDFA-0126DFC444F4}" type="slidenum">
              <a:rPr lang="es-AR" smtClean="0"/>
              <a:t>2</a:t>
            </a:fld>
            <a:endParaRPr lang="es-AR"/>
          </a:p>
        </p:txBody>
      </p:sp>
    </p:spTree>
    <p:extLst>
      <p:ext uri="{BB962C8B-B14F-4D97-AF65-F5344CB8AC3E}">
        <p14:creationId xmlns:p14="http://schemas.microsoft.com/office/powerpoint/2010/main" val="33953382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4C92CE-6911-A1E6-955E-B3F22E4C8E2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14C6A7F-6299-0270-F880-31770111F78E}"/>
              </a:ext>
            </a:extLst>
          </p:cNvPr>
          <p:cNvSpPr>
            <a:spLocks noGrp="1" noRot="1" noChangeAspect="1"/>
          </p:cNvSpPr>
          <p:nvPr>
            <p:ph type="sldImg"/>
          </p:nvPr>
        </p:nvSpPr>
        <p:spPr/>
        <p:txBody>
          <a:bodyPr/>
          <a:lstStyle/>
          <a:p>
            <a:endParaRPr lang="es-AR"/>
          </a:p>
        </p:txBody>
      </p:sp>
      <p:sp>
        <p:nvSpPr>
          <p:cNvPr id="3" name="Marcador de notas 2">
            <a:extLst>
              <a:ext uri="{FF2B5EF4-FFF2-40B4-BE49-F238E27FC236}">
                <a16:creationId xmlns:a16="http://schemas.microsoft.com/office/drawing/2014/main" id="{F406DE47-CF52-7CA2-E865-F002DBBB4E9A}"/>
              </a:ext>
            </a:extLst>
          </p:cNvPr>
          <p:cNvSpPr>
            <a:spLocks noGrp="1"/>
          </p:cNvSpPr>
          <p:nvPr>
            <p:ph type="body" idx="1"/>
          </p:nvPr>
        </p:nvSpPr>
        <p:spPr/>
        <p:txBody>
          <a:bodyPr/>
          <a:lstStyle/>
          <a:p>
            <a:pPr rtl="0"/>
            <a:r>
              <a:rPr lang="es-MX" sz="1200" b="0" i="0" u="none" strike="noStrike" kern="1200" dirty="0">
                <a:solidFill>
                  <a:schemeClr val="tx1"/>
                </a:solidFill>
                <a:effectLst/>
                <a:latin typeface="+mn-lt"/>
                <a:ea typeface="+mn-ea"/>
                <a:cs typeface="+mn-cs"/>
              </a:rPr>
              <a:t>Al igual que la celda de carga el extensómetro es crítico ya que con </a:t>
            </a:r>
            <a:r>
              <a:rPr lang="es-MX" sz="1200" b="0" i="0" u="none" strike="noStrike" kern="1200" dirty="0" err="1">
                <a:solidFill>
                  <a:schemeClr val="tx1"/>
                </a:solidFill>
                <a:effectLst/>
                <a:latin typeface="+mn-lt"/>
                <a:ea typeface="+mn-ea"/>
                <a:cs typeface="+mn-cs"/>
              </a:rPr>
              <a:t>éllos</a:t>
            </a:r>
            <a:r>
              <a:rPr lang="es-MX" sz="1200" b="0" i="0" u="none" strike="noStrike" kern="1200" dirty="0">
                <a:solidFill>
                  <a:schemeClr val="tx1"/>
                </a:solidFill>
                <a:effectLst/>
                <a:latin typeface="+mn-lt"/>
                <a:ea typeface="+mn-ea"/>
                <a:cs typeface="+mn-cs"/>
              </a:rPr>
              <a:t> se gráfica la curva de esfuerzos/deformaciones.</a:t>
            </a:r>
            <a:br>
              <a:rPr lang="es-MX" b="0" dirty="0">
                <a:effectLst/>
              </a:rPr>
            </a:br>
            <a:endParaRPr lang="es-MX" b="0" dirty="0">
              <a:effectLst/>
            </a:endParaRPr>
          </a:p>
          <a:p>
            <a:pPr rtl="0"/>
            <a:r>
              <a:rPr lang="es-MX" sz="1200" b="0" i="0" u="none" strike="noStrike" kern="1200" dirty="0">
                <a:solidFill>
                  <a:schemeClr val="tx1"/>
                </a:solidFill>
                <a:effectLst/>
                <a:latin typeface="+mn-lt"/>
                <a:ea typeface="+mn-ea"/>
                <a:cs typeface="+mn-cs"/>
              </a:rPr>
              <a:t>Acá la elección no fue tan directa como con la celda de carga. En el sentido de elegir un extensómetro comercial y listo. En primer lugar porque un extensómetro puede rondar entre los 1.000 a 5.000 dólares y a eso hay que sumarle que hay que adaptarlo al software que controlara la máquina y </a:t>
            </a:r>
            <a:r>
              <a:rPr lang="es-MX" sz="1200" b="0" i="0" u="none" strike="noStrike" kern="1200" dirty="0" err="1">
                <a:solidFill>
                  <a:schemeClr val="tx1"/>
                </a:solidFill>
                <a:effectLst/>
                <a:latin typeface="+mn-lt"/>
                <a:ea typeface="+mn-ea"/>
                <a:cs typeface="+mn-cs"/>
              </a:rPr>
              <a:t>aca</a:t>
            </a:r>
            <a:r>
              <a:rPr lang="es-MX" sz="1200" b="0" i="0" u="none" strike="noStrike" kern="1200" dirty="0">
                <a:solidFill>
                  <a:schemeClr val="tx1"/>
                </a:solidFill>
                <a:effectLst/>
                <a:latin typeface="+mn-lt"/>
                <a:ea typeface="+mn-ea"/>
                <a:cs typeface="+mn-cs"/>
              </a:rPr>
              <a:t> no </a:t>
            </a:r>
            <a:r>
              <a:rPr lang="es-MX" sz="1200" b="0" i="0" u="none" strike="noStrike" kern="1200" dirty="0" err="1">
                <a:solidFill>
                  <a:schemeClr val="tx1"/>
                </a:solidFill>
                <a:effectLst/>
                <a:latin typeface="+mn-lt"/>
                <a:ea typeface="+mn-ea"/>
                <a:cs typeface="+mn-cs"/>
              </a:rPr>
              <a:t>encontre</a:t>
            </a:r>
            <a:r>
              <a:rPr lang="es-MX" sz="1200" b="0" i="0" u="none" strike="noStrike" kern="1200" dirty="0">
                <a:solidFill>
                  <a:schemeClr val="tx1"/>
                </a:solidFill>
                <a:effectLst/>
                <a:latin typeface="+mn-lt"/>
                <a:ea typeface="+mn-ea"/>
                <a:cs typeface="+mn-cs"/>
              </a:rPr>
              <a:t> mucha información al respecto.</a:t>
            </a:r>
            <a:endParaRPr lang="es-MX" b="0" dirty="0">
              <a:effectLst/>
            </a:endParaRPr>
          </a:p>
          <a:p>
            <a:pPr rtl="0"/>
            <a:r>
              <a:rPr lang="es-MX" sz="1200" b="0" i="0" u="none" strike="noStrike" kern="1200" dirty="0">
                <a:solidFill>
                  <a:schemeClr val="tx1"/>
                </a:solidFill>
                <a:effectLst/>
                <a:latin typeface="+mn-lt"/>
                <a:ea typeface="+mn-ea"/>
                <a:cs typeface="+mn-cs"/>
              </a:rPr>
              <a:t> </a:t>
            </a:r>
            <a:endParaRPr lang="es-MX" b="0" dirty="0">
              <a:effectLst/>
            </a:endParaRPr>
          </a:p>
          <a:p>
            <a:pPr rtl="0"/>
            <a:r>
              <a:rPr lang="es-MX" sz="1200" b="0" i="0" u="none" strike="noStrike" kern="1200" dirty="0">
                <a:solidFill>
                  <a:schemeClr val="tx1"/>
                </a:solidFill>
                <a:effectLst/>
                <a:latin typeface="+mn-lt"/>
                <a:ea typeface="+mn-ea"/>
                <a:cs typeface="+mn-cs"/>
              </a:rPr>
              <a:t>Tampoco encontré información sobre desarrollo de extensómetros para poder aplicar a mi </a:t>
            </a:r>
            <a:r>
              <a:rPr lang="es-MX" sz="1200" b="0" i="0" u="none" strike="noStrike" kern="1200" dirty="0" err="1">
                <a:solidFill>
                  <a:schemeClr val="tx1"/>
                </a:solidFill>
                <a:effectLst/>
                <a:latin typeface="+mn-lt"/>
                <a:ea typeface="+mn-ea"/>
                <a:cs typeface="+mn-cs"/>
              </a:rPr>
              <a:t>máquina,pero</a:t>
            </a:r>
            <a:r>
              <a:rPr lang="es-MX" sz="1200" b="0" i="0" u="none" strike="noStrike" kern="1200" dirty="0">
                <a:solidFill>
                  <a:schemeClr val="tx1"/>
                </a:solidFill>
                <a:effectLst/>
                <a:latin typeface="+mn-lt"/>
                <a:ea typeface="+mn-ea"/>
                <a:cs typeface="+mn-cs"/>
              </a:rPr>
              <a:t> lo que sí encontré y muchas opciones fue el uso de un sistema DIC.</a:t>
            </a:r>
            <a:endParaRPr lang="es-MX" b="0" dirty="0">
              <a:effectLst/>
            </a:endParaRPr>
          </a:p>
          <a:p>
            <a:pPr rtl="0"/>
            <a:r>
              <a:rPr lang="es-MX" sz="1200" b="0" i="0" u="none" strike="noStrike" kern="1200" dirty="0">
                <a:solidFill>
                  <a:schemeClr val="tx1"/>
                </a:solidFill>
                <a:effectLst/>
                <a:latin typeface="+mn-lt"/>
                <a:ea typeface="+mn-ea"/>
                <a:cs typeface="+mn-cs"/>
              </a:rPr>
              <a:t>.</a:t>
            </a:r>
            <a:endParaRPr lang="es-MX" b="0" dirty="0">
              <a:effectLst/>
            </a:endParaRPr>
          </a:p>
          <a:p>
            <a:pPr rtl="0"/>
            <a:r>
              <a:rPr lang="es-MX" sz="1200" b="0" i="0" u="none" strike="noStrike" kern="1200" dirty="0">
                <a:solidFill>
                  <a:schemeClr val="tx1"/>
                </a:solidFill>
                <a:effectLst/>
                <a:latin typeface="+mn-lt"/>
                <a:ea typeface="+mn-ea"/>
                <a:cs typeface="+mn-cs"/>
              </a:rPr>
              <a:t>La opción dic por sus siglas en inglés,(digital </a:t>
            </a:r>
            <a:r>
              <a:rPr lang="es-MX" sz="1200" b="0" i="0" u="none" strike="noStrike" kern="1200" dirty="0" err="1">
                <a:solidFill>
                  <a:schemeClr val="tx1"/>
                </a:solidFill>
                <a:effectLst/>
                <a:latin typeface="+mn-lt"/>
                <a:ea typeface="+mn-ea"/>
                <a:cs typeface="+mn-cs"/>
              </a:rPr>
              <a:t>image</a:t>
            </a:r>
            <a:r>
              <a:rPr lang="es-MX" sz="1200" b="0" i="0" u="none" strike="noStrike" kern="1200" dirty="0">
                <a:solidFill>
                  <a:schemeClr val="tx1"/>
                </a:solidFill>
                <a:effectLst/>
                <a:latin typeface="+mn-lt"/>
                <a:ea typeface="+mn-ea"/>
                <a:cs typeface="+mn-cs"/>
              </a:rPr>
              <a:t> </a:t>
            </a:r>
            <a:r>
              <a:rPr lang="es-MX" sz="1200" b="0" i="0" u="none" strike="noStrike" kern="1200" dirty="0" err="1">
                <a:solidFill>
                  <a:schemeClr val="tx1"/>
                </a:solidFill>
                <a:effectLst/>
                <a:latin typeface="+mn-lt"/>
                <a:ea typeface="+mn-ea"/>
                <a:cs typeface="+mn-cs"/>
              </a:rPr>
              <a:t>correlation</a:t>
            </a:r>
            <a:r>
              <a:rPr lang="es-MX" sz="1200" b="0" i="0" u="none" strike="noStrike" kern="1200" dirty="0">
                <a:solidFill>
                  <a:schemeClr val="tx1"/>
                </a:solidFill>
                <a:effectLst/>
                <a:latin typeface="+mn-lt"/>
                <a:ea typeface="+mn-ea"/>
                <a:cs typeface="+mn-cs"/>
              </a:rPr>
              <a:t>) o correlación de imágenes digitales a diferencia de un extensómetro no requiere tener contacto con la probeta ensayada ya que usa una cámara para medir las deformaciones de esta.  </a:t>
            </a:r>
            <a:br>
              <a:rPr lang="es-MX" b="0" dirty="0">
                <a:effectLst/>
              </a:rPr>
            </a:br>
            <a:endParaRPr lang="es-MX" b="0" dirty="0">
              <a:effectLst/>
            </a:endParaRPr>
          </a:p>
          <a:p>
            <a:pPr rtl="0"/>
            <a:r>
              <a:rPr lang="es-MX" sz="1200" b="0" i="0" u="none" strike="noStrike" kern="1200" dirty="0">
                <a:solidFill>
                  <a:schemeClr val="tx1"/>
                </a:solidFill>
                <a:effectLst/>
                <a:latin typeface="+mn-lt"/>
                <a:ea typeface="+mn-ea"/>
                <a:cs typeface="+mn-cs"/>
              </a:rPr>
              <a:t>Está requiere de una computadora y software que pueda procesar las imágenes que provengan de la cámara.</a:t>
            </a:r>
          </a:p>
          <a:p>
            <a:pPr rtl="0"/>
            <a:endParaRPr lang="es-MX" sz="1200" b="0" i="0" u="none" strike="noStrike" kern="1200" dirty="0">
              <a:solidFill>
                <a:schemeClr val="tx1"/>
              </a:solidFill>
              <a:effectLst/>
              <a:latin typeface="+mn-lt"/>
              <a:ea typeface="+mn-ea"/>
              <a:cs typeface="+mn-cs"/>
            </a:endParaRPr>
          </a:p>
          <a:p>
            <a:pPr rtl="0"/>
            <a:r>
              <a:rPr lang="es-MX" sz="1200" b="0" i="0" u="none" strike="noStrike" kern="1200" dirty="0">
                <a:solidFill>
                  <a:schemeClr val="tx1"/>
                </a:solidFill>
                <a:effectLst/>
                <a:latin typeface="+mn-lt"/>
                <a:ea typeface="+mn-ea"/>
                <a:cs typeface="+mn-cs"/>
              </a:rPr>
              <a:t>Y acá es donde realmente captó mi atención, a diferencia de un extensómetro que solo mide 2 puntos. El DIC permite medir el coeficiente de </a:t>
            </a:r>
            <a:r>
              <a:rPr lang="es-MX" sz="1200" b="0" i="0" u="none" strike="noStrike" kern="1200" dirty="0" err="1">
                <a:solidFill>
                  <a:schemeClr val="tx1"/>
                </a:solidFill>
                <a:effectLst/>
                <a:latin typeface="+mn-lt"/>
                <a:ea typeface="+mn-ea"/>
                <a:cs typeface="+mn-cs"/>
              </a:rPr>
              <a:t>poisson</a:t>
            </a:r>
            <a:r>
              <a:rPr lang="es-MX" sz="1200" b="0" i="0" u="none" strike="noStrike" kern="1200" dirty="0">
                <a:solidFill>
                  <a:schemeClr val="tx1"/>
                </a:solidFill>
                <a:effectLst/>
                <a:latin typeface="+mn-lt"/>
                <a:ea typeface="+mn-ea"/>
                <a:cs typeface="+mn-cs"/>
              </a:rPr>
              <a:t>, valor fundamental para el FEA. Además ver en tiempo real las zonas de concentración de esfuerzos donde puede generarse una grieta y posterior falla.</a:t>
            </a:r>
            <a:endParaRPr lang="es-MX" b="0" dirty="0">
              <a:effectLst/>
            </a:endParaRPr>
          </a:p>
          <a:p>
            <a:endParaRPr lang="es-MX" dirty="0"/>
          </a:p>
          <a:p>
            <a:pPr rtl="0"/>
            <a:r>
              <a:rPr lang="es-MX" sz="1200" b="0" i="0" u="none" strike="noStrike" kern="1200" dirty="0">
                <a:solidFill>
                  <a:schemeClr val="tx1"/>
                </a:solidFill>
                <a:effectLst/>
                <a:latin typeface="+mn-lt"/>
                <a:ea typeface="+mn-ea"/>
                <a:cs typeface="+mn-cs"/>
              </a:rPr>
              <a:t>Y con gradientes de color se puede ver la concentración de esfuerzos, similar a un estudio FEA.</a:t>
            </a:r>
            <a:endParaRPr lang="es-MX" b="0" dirty="0">
              <a:effectLst/>
            </a:endParaRPr>
          </a:p>
          <a:p>
            <a:endParaRPr lang="es-MX" b="0" dirty="0">
              <a:effectLst/>
            </a:endParaRPr>
          </a:p>
          <a:p>
            <a:pPr rtl="0"/>
            <a:r>
              <a:rPr lang="es-MX" sz="1200" b="0" i="0" u="none" strike="noStrike" kern="1200" dirty="0">
                <a:solidFill>
                  <a:schemeClr val="tx1"/>
                </a:solidFill>
                <a:effectLst/>
                <a:latin typeface="+mn-lt"/>
                <a:ea typeface="+mn-ea"/>
                <a:cs typeface="+mn-cs"/>
              </a:rPr>
              <a:t>Para adaptar o garantizar el cumplimiento respecto a la norma, está dice en simples palabras que el sistema extensométrico debe tener un error menor al +-1% del valor medido. </a:t>
            </a:r>
            <a:endParaRPr lang="es-MX" b="0" dirty="0">
              <a:effectLst/>
            </a:endParaRPr>
          </a:p>
          <a:p>
            <a:endParaRPr lang="es-MX" b="0" dirty="0">
              <a:effectLst/>
            </a:endParaRPr>
          </a:p>
          <a:p>
            <a:pPr rtl="0"/>
            <a:r>
              <a:rPr lang="es-MX" sz="1200" b="0" i="0" u="none" strike="noStrike" kern="1200" dirty="0">
                <a:solidFill>
                  <a:schemeClr val="tx1"/>
                </a:solidFill>
                <a:effectLst/>
                <a:latin typeface="+mn-lt"/>
                <a:ea typeface="+mn-ea"/>
                <a:cs typeface="+mn-cs"/>
              </a:rPr>
              <a:t>Pero además la norma ASTM D638 al citar a otra norma ASTM E83 define diferentes clases de extensómetro en base a lo que se quiera medir. Para el caso más exigente por ejemplo el poder medir el módulo de elasticidad, la norma E83 exige un extensómetro de clase B-2.</a:t>
            </a:r>
            <a:endParaRPr lang="es-MX" b="0" dirty="0">
              <a:effectLst/>
            </a:endParaRPr>
          </a:p>
          <a:p>
            <a:endParaRPr lang="es-MX" b="0" dirty="0">
              <a:effectLst/>
            </a:endParaRPr>
          </a:p>
          <a:p>
            <a:pPr rtl="0"/>
            <a:r>
              <a:rPr lang="es-MX" sz="1200" b="0" i="0" u="none" strike="noStrike" kern="1200" dirty="0">
                <a:solidFill>
                  <a:schemeClr val="tx1"/>
                </a:solidFill>
                <a:effectLst/>
                <a:latin typeface="+mn-lt"/>
                <a:ea typeface="+mn-ea"/>
                <a:cs typeface="+mn-cs"/>
              </a:rPr>
              <a:t>De los 3 errores que se calculan para esa clase, tome el más crítico, llamado resolución máxima permitida.</a:t>
            </a:r>
            <a:endParaRPr lang="es-MX" b="0" dirty="0">
              <a:effectLst/>
            </a:endParaRPr>
          </a:p>
          <a:p>
            <a:br>
              <a:rPr lang="es-MX" b="0" dirty="0">
                <a:effectLst/>
              </a:rPr>
            </a:br>
            <a:r>
              <a:rPr lang="es-MX" sz="1200" b="0" i="0" u="none" strike="noStrike" kern="1200" dirty="0">
                <a:solidFill>
                  <a:schemeClr val="tx1"/>
                </a:solidFill>
                <a:effectLst/>
                <a:latin typeface="+mn-lt"/>
                <a:ea typeface="+mn-ea"/>
                <a:cs typeface="+mn-cs"/>
              </a:rPr>
              <a:t>Y este error se trabaja en la zona de medición de la probeta, que son 50mm.</a:t>
            </a:r>
            <a:endParaRPr lang="es-MX" b="0" dirty="0">
              <a:effectLst/>
            </a:endParaRPr>
          </a:p>
          <a:p>
            <a:pPr rtl="0"/>
            <a:r>
              <a:rPr lang="es-MX" sz="1200" b="0" i="0" u="none" strike="noStrike" kern="1200" dirty="0">
                <a:solidFill>
                  <a:schemeClr val="tx1"/>
                </a:solidFill>
                <a:effectLst/>
                <a:latin typeface="+mn-lt"/>
                <a:ea typeface="+mn-ea"/>
                <a:cs typeface="+mn-cs"/>
              </a:rPr>
              <a:t>Sacando cuentas llegue a la conclusión que el sistema extensométrico para este caso debe ser capaz de detectar cambios en la zona de medición de hasta 0,005mm.</a:t>
            </a:r>
            <a:endParaRPr lang="es-MX" b="0" dirty="0">
              <a:effectLst/>
            </a:endParaRPr>
          </a:p>
          <a:p>
            <a:endParaRPr lang="es-MX" b="0" dirty="0">
              <a:effectLst/>
            </a:endParaRPr>
          </a:p>
          <a:p>
            <a:pPr rtl="0"/>
            <a:r>
              <a:rPr lang="es-MX" sz="1200" b="0" i="0" u="none" strike="noStrike" kern="1200" dirty="0">
                <a:solidFill>
                  <a:schemeClr val="tx1"/>
                </a:solidFill>
                <a:effectLst/>
                <a:latin typeface="+mn-lt"/>
                <a:ea typeface="+mn-ea"/>
                <a:cs typeface="+mn-cs"/>
              </a:rPr>
              <a:t>Está bien, pero esto es hablando de un extensómetro, ahora mi pregunta fue cómo se traduce esto a un sistema dic. </a:t>
            </a:r>
            <a:endParaRPr lang="es-MX" b="0" dirty="0">
              <a:effectLst/>
            </a:endParaRPr>
          </a:p>
          <a:p>
            <a:endParaRPr lang="es-MX" b="0" dirty="0">
              <a:effectLst/>
            </a:endParaRPr>
          </a:p>
          <a:p>
            <a:pPr rtl="0"/>
            <a:r>
              <a:rPr lang="es-MX" sz="1200" b="0" i="0" u="none" strike="noStrike" kern="1200" dirty="0">
                <a:solidFill>
                  <a:schemeClr val="tx1"/>
                </a:solidFill>
                <a:effectLst/>
                <a:latin typeface="+mn-lt"/>
                <a:ea typeface="+mn-ea"/>
                <a:cs typeface="+mn-cs"/>
              </a:rPr>
              <a:t>Y acá no encontré información, así que no me quedó otra que leer la norma y sacar cuentas.</a:t>
            </a:r>
            <a:endParaRPr lang="es-MX" b="0" dirty="0">
              <a:effectLst/>
            </a:endParaRPr>
          </a:p>
          <a:p>
            <a:br>
              <a:rPr lang="es-MX" b="0" dirty="0">
                <a:effectLst/>
              </a:rPr>
            </a:br>
            <a:r>
              <a:rPr lang="es-MX" sz="1200" b="0" i="0" u="none" strike="noStrike" kern="1200" dirty="0">
                <a:solidFill>
                  <a:schemeClr val="tx1"/>
                </a:solidFill>
                <a:effectLst/>
                <a:latin typeface="+mn-lt"/>
                <a:ea typeface="+mn-ea"/>
                <a:cs typeface="+mn-cs"/>
              </a:rPr>
              <a:t>Ya con este valor se puede calcular la resolución necesaria que requiere el sensor de la cámara.</a:t>
            </a:r>
            <a:endParaRPr lang="es-MX" b="0" dirty="0">
              <a:effectLst/>
            </a:endParaRPr>
          </a:p>
          <a:p>
            <a:endParaRPr lang="es-MX" b="0" dirty="0">
              <a:effectLst/>
            </a:endParaRPr>
          </a:p>
          <a:p>
            <a:pPr rtl="0"/>
            <a:r>
              <a:rPr lang="es-MX" sz="1200" b="0" i="0" u="none" strike="noStrike" kern="1200" dirty="0">
                <a:solidFill>
                  <a:schemeClr val="tx1"/>
                </a:solidFill>
                <a:effectLst/>
                <a:latin typeface="+mn-lt"/>
                <a:ea typeface="+mn-ea"/>
                <a:cs typeface="+mn-cs"/>
              </a:rPr>
              <a:t>Básicamente es, tomar los 50mm de la zona de medición y dividirla por esos 0,005mm.</a:t>
            </a:r>
          </a:p>
          <a:p>
            <a:pPr rtl="0"/>
            <a:endParaRPr lang="es-MX" sz="1200" b="0" i="0" u="none" strike="noStrike" kern="1200" dirty="0">
              <a:solidFill>
                <a:schemeClr val="tx1"/>
              </a:solidFill>
              <a:effectLst/>
              <a:latin typeface="+mn-lt"/>
              <a:ea typeface="+mn-ea"/>
              <a:cs typeface="+mn-cs"/>
            </a:endParaRPr>
          </a:p>
          <a:p>
            <a:pPr rtl="0"/>
            <a:r>
              <a:rPr lang="es-MX" sz="1200" b="0" i="0" u="none" strike="noStrike" kern="1200" dirty="0">
                <a:solidFill>
                  <a:schemeClr val="tx1"/>
                </a:solidFill>
                <a:effectLst/>
                <a:latin typeface="+mn-lt"/>
                <a:ea typeface="+mn-ea"/>
                <a:cs typeface="+mn-cs"/>
              </a:rPr>
              <a:t>Esto corresponde a una resolución de 200 píxeles por milímetro.</a:t>
            </a:r>
            <a:endParaRPr lang="es-MX" b="0" dirty="0">
              <a:effectLst/>
            </a:endParaRPr>
          </a:p>
          <a:p>
            <a:endParaRPr lang="es-MX" b="0" dirty="0">
              <a:effectLst/>
            </a:endParaRPr>
          </a:p>
          <a:p>
            <a:pPr rtl="0"/>
            <a:r>
              <a:rPr lang="es-MX" sz="1200" b="0" i="0" u="none" strike="noStrike" kern="1200" dirty="0">
                <a:solidFill>
                  <a:schemeClr val="tx1"/>
                </a:solidFill>
                <a:effectLst/>
                <a:latin typeface="+mn-lt"/>
                <a:ea typeface="+mn-ea"/>
                <a:cs typeface="+mn-cs"/>
              </a:rPr>
              <a:t>Para aprovechar más el sensor de la cámara conviene que la foto sea vertical. Bueno haciendo cuentas con respecto a la relación de aspecto del sensor llegué a la conclusión que con una cámara de más de 75MP ya se garantiza el cumplimiento de la norma en cuanto a la precisión para medir.</a:t>
            </a:r>
            <a:endParaRPr lang="es-MX" b="0" dirty="0">
              <a:effectLst/>
            </a:endParaRPr>
          </a:p>
          <a:p>
            <a:pPr rtl="0"/>
            <a:endParaRPr lang="es-MX" sz="1200" b="0" i="0" u="none" strike="noStrike" kern="1200" dirty="0">
              <a:solidFill>
                <a:schemeClr val="tx1"/>
              </a:solidFill>
              <a:effectLst/>
              <a:latin typeface="+mn-lt"/>
              <a:ea typeface="+mn-ea"/>
              <a:cs typeface="+mn-cs"/>
            </a:endParaRPr>
          </a:p>
          <a:p>
            <a:pPr rtl="0"/>
            <a:r>
              <a:rPr lang="es-MX" sz="1200" b="0" i="0" u="none" strike="noStrike" kern="1200" dirty="0">
                <a:solidFill>
                  <a:schemeClr val="tx1"/>
                </a:solidFill>
                <a:effectLst/>
                <a:latin typeface="+mn-lt"/>
                <a:ea typeface="+mn-ea"/>
                <a:cs typeface="+mn-cs"/>
              </a:rPr>
              <a:t>En cuanto a la óptica, el lente debe ser macro o se debe modificar la óptica para poder enfocar la probeta en la zona de medición al estar tan cerca. Y tiene que ser capaz de capturar esos 75MP, </a:t>
            </a:r>
            <a:r>
              <a:rPr lang="es-MX" sz="1200" b="0" i="0" u="none" strike="noStrike" kern="1200" dirty="0" err="1">
                <a:solidFill>
                  <a:schemeClr val="tx1"/>
                </a:solidFill>
                <a:effectLst/>
                <a:latin typeface="+mn-lt"/>
                <a:ea typeface="+mn-ea"/>
                <a:cs typeface="+mn-cs"/>
              </a:rPr>
              <a:t>osea</a:t>
            </a:r>
            <a:r>
              <a:rPr lang="es-MX" sz="1200" b="0" i="0" u="none" strike="noStrike" kern="1200" dirty="0">
                <a:solidFill>
                  <a:schemeClr val="tx1"/>
                </a:solidFill>
                <a:effectLst/>
                <a:latin typeface="+mn-lt"/>
                <a:ea typeface="+mn-ea"/>
                <a:cs typeface="+mn-cs"/>
              </a:rPr>
              <a:t> tiene que ser un lente de calidad. Una buena propuesta sería usar un sensor de la marca </a:t>
            </a:r>
            <a:r>
              <a:rPr lang="es-MX" sz="1200" b="0" i="0" u="none" strike="noStrike" kern="1200" dirty="0" err="1">
                <a:solidFill>
                  <a:schemeClr val="tx1"/>
                </a:solidFill>
                <a:effectLst/>
                <a:latin typeface="+mn-lt"/>
                <a:ea typeface="+mn-ea"/>
                <a:cs typeface="+mn-cs"/>
              </a:rPr>
              <a:t>arducam</a:t>
            </a:r>
            <a:r>
              <a:rPr lang="es-MX" sz="1200" b="0" i="0" u="none" strike="noStrike" kern="1200" dirty="0">
                <a:solidFill>
                  <a:schemeClr val="tx1"/>
                </a:solidFill>
                <a:effectLst/>
                <a:latin typeface="+mn-lt"/>
                <a:ea typeface="+mn-ea"/>
                <a:cs typeface="+mn-cs"/>
              </a:rPr>
              <a:t> de 108MP. </a:t>
            </a:r>
          </a:p>
          <a:p>
            <a:pPr rtl="0"/>
            <a:endParaRPr lang="es-MX" sz="1200" b="0" i="0" u="none" strike="noStrike" kern="1200" dirty="0">
              <a:solidFill>
                <a:schemeClr val="tx1"/>
              </a:solidFill>
              <a:effectLst/>
              <a:latin typeface="+mn-lt"/>
              <a:ea typeface="+mn-ea"/>
              <a:cs typeface="+mn-cs"/>
            </a:endParaRPr>
          </a:p>
          <a:p>
            <a:pPr rtl="0"/>
            <a:r>
              <a:rPr lang="es-MX" sz="1200" b="0" i="0" u="none" strike="noStrike" kern="1200" dirty="0">
                <a:solidFill>
                  <a:schemeClr val="tx1"/>
                </a:solidFill>
                <a:effectLst/>
                <a:latin typeface="+mn-lt"/>
                <a:ea typeface="+mn-ea"/>
                <a:cs typeface="+mn-cs"/>
              </a:rPr>
              <a:t>Y para finalizar con el dic también me pareció bueno resaltar que hay estudios que trabajan métodos de rociado de las probetas, con partículas como un </a:t>
            </a:r>
            <a:r>
              <a:rPr lang="es-MX" sz="1200" b="0" i="0" u="none" strike="noStrike" kern="1200" dirty="0" err="1">
                <a:solidFill>
                  <a:schemeClr val="tx1"/>
                </a:solidFill>
                <a:effectLst/>
                <a:latin typeface="+mn-lt"/>
                <a:ea typeface="+mn-ea"/>
                <a:cs typeface="+mn-cs"/>
              </a:rPr>
              <a:t>salpicre</a:t>
            </a:r>
            <a:r>
              <a:rPr lang="es-MX" sz="1200" b="0" i="0" u="none" strike="noStrike" kern="1200" dirty="0">
                <a:solidFill>
                  <a:schemeClr val="tx1"/>
                </a:solidFill>
                <a:effectLst/>
                <a:latin typeface="+mn-lt"/>
                <a:ea typeface="+mn-ea"/>
                <a:cs typeface="+mn-cs"/>
              </a:rPr>
              <a:t> de pintura, con buen manejo de la luz y con buenos algoritmos de tratamiento de imágenes de parte del software se han logrados buenos resultados en mediciones para ensayo de tracción con cámaras de 16 y o incluso hasta 8 MP. Es más, hay una iniciativa muy interesando llamada DIC </a:t>
            </a:r>
            <a:r>
              <a:rPr lang="es-MX" sz="1200" b="0" i="0" u="none" strike="noStrike" kern="1200" dirty="0" err="1">
                <a:solidFill>
                  <a:schemeClr val="tx1"/>
                </a:solidFill>
                <a:effectLst/>
                <a:latin typeface="+mn-lt"/>
                <a:ea typeface="+mn-ea"/>
                <a:cs typeface="+mn-cs"/>
              </a:rPr>
              <a:t>Challenge</a:t>
            </a:r>
            <a:r>
              <a:rPr lang="es-MX" sz="1200" b="0" i="0" u="none" strike="noStrike" kern="1200" dirty="0">
                <a:solidFill>
                  <a:schemeClr val="tx1"/>
                </a:solidFill>
                <a:effectLst/>
                <a:latin typeface="+mn-lt"/>
                <a:ea typeface="+mn-ea"/>
                <a:cs typeface="+mn-cs"/>
              </a:rPr>
              <a:t>, un concurso donde se evalúa la precisión y resolución de diferentes herramientas DIC open-source y sus métodos.</a:t>
            </a:r>
            <a:endParaRPr lang="es-MX" b="0" dirty="0">
              <a:effectLst/>
            </a:endParaRPr>
          </a:p>
          <a:p>
            <a:pPr rtl="0"/>
            <a:endParaRPr lang="es-MX" dirty="0"/>
          </a:p>
          <a:p>
            <a:pPr rtl="0"/>
            <a:r>
              <a:rPr lang="es-MX" sz="1200" b="0" i="0" u="none" strike="noStrike" kern="1200" dirty="0">
                <a:solidFill>
                  <a:schemeClr val="tx1"/>
                </a:solidFill>
                <a:effectLst/>
                <a:latin typeface="+mn-lt"/>
                <a:ea typeface="+mn-ea"/>
                <a:cs typeface="+mn-cs"/>
              </a:rPr>
              <a:t>Entonces tenemos algo mejor que un simple extensómetro algo que nos da más valores y se puede apreciar mejor el comportamiento del ensayo.</a:t>
            </a:r>
            <a:endParaRPr lang="es-MX" b="0" dirty="0">
              <a:effectLst/>
            </a:endParaRPr>
          </a:p>
          <a:p>
            <a:endParaRPr lang="es-MX" b="0" dirty="0">
              <a:effectLst/>
            </a:endParaRPr>
          </a:p>
          <a:p>
            <a:pPr rtl="0"/>
            <a:r>
              <a:rPr lang="es-MX" sz="1200" b="0" i="0" u="none" strike="noStrike" kern="1200" dirty="0">
                <a:solidFill>
                  <a:schemeClr val="tx1"/>
                </a:solidFill>
                <a:effectLst/>
                <a:latin typeface="+mn-lt"/>
                <a:ea typeface="+mn-ea"/>
                <a:cs typeface="+mn-cs"/>
              </a:rPr>
              <a:t>Y lo mejor es que existen varias alternativas Open source de estos sistemas. Yo en particular elegí RealPi2dDIC porque está muy bien documentado y es una alternativa de bajo coste al usar una </a:t>
            </a:r>
            <a:r>
              <a:rPr lang="es-MX" sz="1200" b="0" i="0" u="none" strike="noStrike" kern="1200" dirty="0" err="1">
                <a:solidFill>
                  <a:schemeClr val="tx1"/>
                </a:solidFill>
                <a:effectLst/>
                <a:latin typeface="+mn-lt"/>
                <a:ea typeface="+mn-ea"/>
                <a:cs typeface="+mn-cs"/>
              </a:rPr>
              <a:t>rpi</a:t>
            </a:r>
            <a:r>
              <a:rPr lang="es-MX" sz="1200" b="0" i="0" u="none" strike="noStrike" kern="1200" dirty="0">
                <a:solidFill>
                  <a:schemeClr val="tx1"/>
                </a:solidFill>
                <a:effectLst/>
                <a:latin typeface="+mn-lt"/>
                <a:ea typeface="+mn-ea"/>
                <a:cs typeface="+mn-cs"/>
              </a:rPr>
              <a:t> como computadora. </a:t>
            </a:r>
            <a:endParaRPr lang="es-MX" b="0" dirty="0">
              <a:effectLst/>
            </a:endParaRPr>
          </a:p>
          <a:p>
            <a:endParaRPr lang="es-AR" dirty="0"/>
          </a:p>
        </p:txBody>
      </p:sp>
      <p:sp>
        <p:nvSpPr>
          <p:cNvPr id="4" name="Marcador de número de diapositiva 3">
            <a:extLst>
              <a:ext uri="{FF2B5EF4-FFF2-40B4-BE49-F238E27FC236}">
                <a16:creationId xmlns:a16="http://schemas.microsoft.com/office/drawing/2014/main" id="{676125EB-93DD-C009-F7ED-345A500FB259}"/>
              </a:ext>
            </a:extLst>
          </p:cNvPr>
          <p:cNvSpPr>
            <a:spLocks noGrp="1"/>
          </p:cNvSpPr>
          <p:nvPr>
            <p:ph type="sldNum" sz="quarter" idx="5"/>
          </p:nvPr>
        </p:nvSpPr>
        <p:spPr/>
        <p:txBody>
          <a:bodyPr/>
          <a:lstStyle/>
          <a:p>
            <a:fld id="{2BD636D7-B1E9-4A80-BDFA-0126DFC444F4}" type="slidenum">
              <a:rPr lang="es-AR" smtClean="0"/>
              <a:t>20</a:t>
            </a:fld>
            <a:endParaRPr lang="es-AR"/>
          </a:p>
        </p:txBody>
      </p:sp>
    </p:spTree>
    <p:extLst>
      <p:ext uri="{BB962C8B-B14F-4D97-AF65-F5344CB8AC3E}">
        <p14:creationId xmlns:p14="http://schemas.microsoft.com/office/powerpoint/2010/main" val="32983655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CE21B8-1287-A675-B70F-1F70D9D3206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528DC76-E767-CC8F-F388-DE5BE77607E7}"/>
              </a:ext>
            </a:extLst>
          </p:cNvPr>
          <p:cNvSpPr>
            <a:spLocks noGrp="1" noRot="1" noChangeAspect="1"/>
          </p:cNvSpPr>
          <p:nvPr>
            <p:ph type="sldImg"/>
          </p:nvPr>
        </p:nvSpPr>
        <p:spPr/>
        <p:txBody>
          <a:bodyPr/>
          <a:lstStyle/>
          <a:p>
            <a:endParaRPr lang="es-AR"/>
          </a:p>
        </p:txBody>
      </p:sp>
      <p:sp>
        <p:nvSpPr>
          <p:cNvPr id="3" name="Marcador de notas 2">
            <a:extLst>
              <a:ext uri="{FF2B5EF4-FFF2-40B4-BE49-F238E27FC236}">
                <a16:creationId xmlns:a16="http://schemas.microsoft.com/office/drawing/2014/main" id="{28CC48C5-A5B5-0872-E3C6-772D53E825E7}"/>
              </a:ext>
            </a:extLst>
          </p:cNvPr>
          <p:cNvSpPr>
            <a:spLocks noGrp="1"/>
          </p:cNvSpPr>
          <p:nvPr>
            <p:ph type="body" idx="1"/>
          </p:nvPr>
        </p:nvSpPr>
        <p:spPr/>
        <p:txBody>
          <a:bodyPr/>
          <a:lstStyle/>
          <a:p>
            <a:pPr rtl="0"/>
            <a:r>
              <a:rPr lang="es-MX" sz="1200" b="0" i="0" u="none" strike="noStrike" kern="1200">
                <a:solidFill>
                  <a:schemeClr val="tx1"/>
                </a:solidFill>
                <a:effectLst/>
                <a:latin typeface="+mn-lt"/>
                <a:ea typeface="+mn-ea"/>
                <a:cs typeface="+mn-cs"/>
              </a:rPr>
              <a:t>Acá se ve un esquema con todos los componentes de control. </a:t>
            </a:r>
            <a:endParaRPr lang="es-MX" b="0">
              <a:effectLst/>
            </a:endParaRPr>
          </a:p>
          <a:p>
            <a:endParaRPr lang="es-MX" b="0">
              <a:effectLst/>
            </a:endParaRPr>
          </a:p>
          <a:p>
            <a:pPr rtl="0"/>
            <a:r>
              <a:rPr lang="es-MX" sz="1200" b="0" i="0" u="none" strike="noStrike" kern="1200">
                <a:solidFill>
                  <a:schemeClr val="tx1"/>
                </a:solidFill>
                <a:effectLst/>
                <a:latin typeface="+mn-lt"/>
                <a:ea typeface="+mn-ea"/>
                <a:cs typeface="+mn-cs"/>
              </a:rPr>
              <a:t>Y antes de explicar un poco el funcionamiento quiero dejar en claro que este proyecto no contempla el desarrollo de software ni de la parte de control del microcontrolador ni del software de recolección de datos en la computadora, y como vieron en la elección del extensómetro ,tampoco del software DIC. Pero se proponen varias alternativas open </a:t>
            </a:r>
            <a:r>
              <a:rPr lang="es-MX" sz="1200" b="0" i="0" u="none" strike="noStrike" kern="1200" err="1">
                <a:solidFill>
                  <a:schemeClr val="tx1"/>
                </a:solidFill>
                <a:effectLst/>
                <a:latin typeface="+mn-lt"/>
                <a:ea typeface="+mn-ea"/>
                <a:cs typeface="+mn-cs"/>
              </a:rPr>
              <a:t>source</a:t>
            </a:r>
            <a:r>
              <a:rPr lang="es-MX" sz="1200" b="0" i="0" u="none" strike="noStrike" kern="1200">
                <a:solidFill>
                  <a:schemeClr val="tx1"/>
                </a:solidFill>
                <a:effectLst/>
                <a:latin typeface="+mn-lt"/>
                <a:ea typeface="+mn-ea"/>
                <a:cs typeface="+mn-cs"/>
              </a:rPr>
              <a:t> tanto para el DIC como para el control de una máquina similar a esta.</a:t>
            </a:r>
            <a:endParaRPr lang="es-MX" b="0">
              <a:effectLst/>
            </a:endParaRPr>
          </a:p>
          <a:p>
            <a:endParaRPr lang="es-MX" b="0">
              <a:effectLst/>
            </a:endParaRPr>
          </a:p>
          <a:p>
            <a:pPr rtl="0"/>
            <a:r>
              <a:rPr lang="es-MX" sz="1200" b="0" i="0" u="none" strike="noStrike" kern="1200">
                <a:solidFill>
                  <a:schemeClr val="tx1"/>
                </a:solidFill>
                <a:effectLst/>
                <a:latin typeface="+mn-lt"/>
                <a:ea typeface="+mn-ea"/>
                <a:cs typeface="+mn-cs"/>
              </a:rPr>
              <a:t>Entonces volviendo al esquema. El que va a comandar la máquina en sus movimientos y va a </a:t>
            </a:r>
            <a:r>
              <a:rPr lang="es-MX" sz="1200" b="0" i="0" u="none" strike="noStrike" kern="1200" err="1">
                <a:solidFill>
                  <a:schemeClr val="tx1"/>
                </a:solidFill>
                <a:effectLst/>
                <a:latin typeface="+mn-lt"/>
                <a:ea typeface="+mn-ea"/>
                <a:cs typeface="+mn-cs"/>
              </a:rPr>
              <a:t>sensar</a:t>
            </a:r>
            <a:r>
              <a:rPr lang="es-MX" sz="1200" b="0" i="0" u="none" strike="noStrike" kern="1200">
                <a:solidFill>
                  <a:schemeClr val="tx1"/>
                </a:solidFill>
                <a:effectLst/>
                <a:latin typeface="+mn-lt"/>
                <a:ea typeface="+mn-ea"/>
                <a:cs typeface="+mn-cs"/>
              </a:rPr>
              <a:t> el estado de la celda de carga va a ser el </a:t>
            </a:r>
            <a:r>
              <a:rPr lang="es-MX" sz="1200" b="0" i="0" u="none" strike="noStrike" kern="1200" err="1">
                <a:solidFill>
                  <a:schemeClr val="tx1"/>
                </a:solidFill>
                <a:effectLst/>
                <a:latin typeface="+mn-lt"/>
                <a:ea typeface="+mn-ea"/>
                <a:cs typeface="+mn-cs"/>
              </a:rPr>
              <a:t>el</a:t>
            </a:r>
            <a:r>
              <a:rPr lang="es-MX" sz="1200" b="0" i="0" u="none" strike="noStrike" kern="1200">
                <a:solidFill>
                  <a:schemeClr val="tx1"/>
                </a:solidFill>
                <a:effectLst/>
                <a:latin typeface="+mn-lt"/>
                <a:ea typeface="+mn-ea"/>
                <a:cs typeface="+mn-cs"/>
              </a:rPr>
              <a:t> microcontrolador </a:t>
            </a:r>
            <a:r>
              <a:rPr lang="es-MX" sz="1200" b="0" i="0" u="none" strike="noStrike" kern="1200" err="1">
                <a:solidFill>
                  <a:schemeClr val="tx1"/>
                </a:solidFill>
                <a:effectLst/>
                <a:latin typeface="+mn-lt"/>
                <a:ea typeface="+mn-ea"/>
                <a:cs typeface="+mn-cs"/>
              </a:rPr>
              <a:t>arduino</a:t>
            </a:r>
            <a:r>
              <a:rPr lang="es-MX" sz="1200" b="0" i="0" u="none" strike="noStrike" kern="1200">
                <a:solidFill>
                  <a:schemeClr val="tx1"/>
                </a:solidFill>
                <a:effectLst/>
                <a:latin typeface="+mn-lt"/>
                <a:ea typeface="+mn-ea"/>
                <a:cs typeface="+mn-cs"/>
              </a:rPr>
              <a:t> uno, a él se van a conectar la botonera de control, los fines de carrera, la celda de carga la cual utiliza de interfaz un conversor </a:t>
            </a:r>
            <a:r>
              <a:rPr lang="es-MX" sz="1200" b="0" i="0" u="none" strike="noStrike" kern="1200" err="1">
                <a:solidFill>
                  <a:schemeClr val="tx1"/>
                </a:solidFill>
                <a:effectLst/>
                <a:latin typeface="+mn-lt"/>
                <a:ea typeface="+mn-ea"/>
                <a:cs typeface="+mn-cs"/>
              </a:rPr>
              <a:t>analogico</a:t>
            </a:r>
            <a:r>
              <a:rPr lang="es-MX" sz="1200" b="0" i="0" u="none" strike="noStrike" kern="1200">
                <a:solidFill>
                  <a:schemeClr val="tx1"/>
                </a:solidFill>
                <a:effectLst/>
                <a:latin typeface="+mn-lt"/>
                <a:ea typeface="+mn-ea"/>
                <a:cs typeface="+mn-cs"/>
              </a:rPr>
              <a:t> digital, el HX711. y para comandar el motor paso a paso se va a conectar a un controlador de </a:t>
            </a:r>
            <a:r>
              <a:rPr lang="es-MX" sz="1200" b="0" i="0" u="none" strike="noStrike" kern="1200" err="1">
                <a:solidFill>
                  <a:schemeClr val="tx1"/>
                </a:solidFill>
                <a:effectLst/>
                <a:latin typeface="+mn-lt"/>
                <a:ea typeface="+mn-ea"/>
                <a:cs typeface="+mn-cs"/>
              </a:rPr>
              <a:t>de</a:t>
            </a:r>
            <a:r>
              <a:rPr lang="es-MX" sz="1200" b="0" i="0" u="none" strike="noStrike" kern="1200">
                <a:solidFill>
                  <a:schemeClr val="tx1"/>
                </a:solidFill>
                <a:effectLst/>
                <a:latin typeface="+mn-lt"/>
                <a:ea typeface="+mn-ea"/>
                <a:cs typeface="+mn-cs"/>
              </a:rPr>
              <a:t> 4.2A. </a:t>
            </a:r>
            <a:br>
              <a:rPr lang="es-MX" b="0">
                <a:effectLst/>
              </a:rPr>
            </a:br>
            <a:endParaRPr lang="es-MX" b="0">
              <a:effectLst/>
            </a:endParaRPr>
          </a:p>
          <a:p>
            <a:pPr rtl="0"/>
            <a:r>
              <a:rPr lang="es-MX" sz="1200" b="0" i="0" u="none" strike="noStrike" kern="1200">
                <a:solidFill>
                  <a:schemeClr val="tx1"/>
                </a:solidFill>
                <a:effectLst/>
                <a:latin typeface="+mn-lt"/>
                <a:ea typeface="+mn-ea"/>
                <a:cs typeface="+mn-cs"/>
              </a:rPr>
              <a:t>El sistema DIC va a estar conectado a la computadora, la cual también va a tener control del programa del </a:t>
            </a:r>
            <a:r>
              <a:rPr lang="es-MX" sz="1200" b="0" i="0" u="none" strike="noStrike" kern="1200" err="1">
                <a:solidFill>
                  <a:schemeClr val="tx1"/>
                </a:solidFill>
                <a:effectLst/>
                <a:latin typeface="+mn-lt"/>
                <a:ea typeface="+mn-ea"/>
                <a:cs typeface="+mn-cs"/>
              </a:rPr>
              <a:t>arduino</a:t>
            </a:r>
            <a:r>
              <a:rPr lang="es-MX" sz="1200" b="0" i="0" u="none" strike="noStrike" kern="1200">
                <a:solidFill>
                  <a:schemeClr val="tx1"/>
                </a:solidFill>
                <a:effectLst/>
                <a:latin typeface="+mn-lt"/>
                <a:ea typeface="+mn-ea"/>
                <a:cs typeface="+mn-cs"/>
              </a:rPr>
              <a:t> a través de una conexión USB. </a:t>
            </a:r>
            <a:endParaRPr lang="es-MX" b="0">
              <a:effectLst/>
            </a:endParaRPr>
          </a:p>
          <a:p>
            <a:pPr rtl="0"/>
            <a:r>
              <a:rPr lang="es-MX" sz="1200" b="0" i="0" u="none" strike="noStrike" kern="1200">
                <a:solidFill>
                  <a:schemeClr val="tx1"/>
                </a:solidFill>
                <a:effectLst/>
                <a:latin typeface="+mn-lt"/>
                <a:ea typeface="+mn-ea"/>
                <a:cs typeface="+mn-cs"/>
              </a:rPr>
              <a:t>Para comandar la máquina se puede utilizar la GUI con teclado, mouse y monitor conectados a la computadora o directamente se puede comandar remotamente desde una notebook por ejemplo por wifi.</a:t>
            </a:r>
            <a:endParaRPr lang="es-MX" b="0">
              <a:effectLst/>
            </a:endParaRPr>
          </a:p>
          <a:p>
            <a:endParaRPr lang="es-MX" b="0">
              <a:effectLst/>
            </a:endParaRPr>
          </a:p>
          <a:p>
            <a:pPr rtl="0"/>
            <a:r>
              <a:rPr lang="es-MX" sz="1200" b="0" i="0" u="none" strike="noStrike" kern="1200">
                <a:solidFill>
                  <a:schemeClr val="tx1"/>
                </a:solidFill>
                <a:effectLst/>
                <a:latin typeface="+mn-lt"/>
                <a:ea typeface="+mn-ea"/>
                <a:cs typeface="+mn-cs"/>
              </a:rPr>
              <a:t>Para alimentar todo se cuenta con 2 fuentes, una fuente de 24V-10A para el controlador, donde en serie se va a conectar la parada de emergencia, y para el </a:t>
            </a:r>
            <a:r>
              <a:rPr lang="es-MX" sz="1200" b="0" i="0" u="none" strike="noStrike" kern="1200" err="1">
                <a:solidFill>
                  <a:schemeClr val="tx1"/>
                </a:solidFill>
                <a:effectLst/>
                <a:latin typeface="+mn-lt"/>
                <a:ea typeface="+mn-ea"/>
                <a:cs typeface="+mn-cs"/>
              </a:rPr>
              <a:t>arduino</a:t>
            </a:r>
            <a:r>
              <a:rPr lang="es-MX" sz="1200" b="0" i="0" u="none" strike="noStrike" kern="1200">
                <a:solidFill>
                  <a:schemeClr val="tx1"/>
                </a:solidFill>
                <a:effectLst/>
                <a:latin typeface="+mn-lt"/>
                <a:ea typeface="+mn-ea"/>
                <a:cs typeface="+mn-cs"/>
              </a:rPr>
              <a:t> uno, el conversor </a:t>
            </a:r>
            <a:r>
              <a:rPr lang="es-MX" sz="1200" b="0" i="0" u="none" strike="noStrike" kern="1200" err="1">
                <a:solidFill>
                  <a:schemeClr val="tx1"/>
                </a:solidFill>
                <a:effectLst/>
                <a:latin typeface="+mn-lt"/>
                <a:ea typeface="+mn-ea"/>
                <a:cs typeface="+mn-cs"/>
              </a:rPr>
              <a:t>analogico</a:t>
            </a:r>
            <a:r>
              <a:rPr lang="es-MX" sz="1200" b="0" i="0" u="none" strike="noStrike" kern="1200">
                <a:solidFill>
                  <a:schemeClr val="tx1"/>
                </a:solidFill>
                <a:effectLst/>
                <a:latin typeface="+mn-lt"/>
                <a:ea typeface="+mn-ea"/>
                <a:cs typeface="+mn-cs"/>
              </a:rPr>
              <a:t> digital y la </a:t>
            </a:r>
            <a:r>
              <a:rPr lang="es-MX" sz="1200" b="0" i="0" u="none" strike="noStrike" kern="1200" err="1">
                <a:solidFill>
                  <a:schemeClr val="tx1"/>
                </a:solidFill>
                <a:effectLst/>
                <a:latin typeface="+mn-lt"/>
                <a:ea typeface="+mn-ea"/>
                <a:cs typeface="+mn-cs"/>
              </a:rPr>
              <a:t>raspberry</a:t>
            </a:r>
            <a:r>
              <a:rPr lang="es-MX" sz="1200" b="0" i="0" u="none" strike="noStrike" kern="1200">
                <a:solidFill>
                  <a:schemeClr val="tx1"/>
                </a:solidFill>
                <a:effectLst/>
                <a:latin typeface="+mn-lt"/>
                <a:ea typeface="+mn-ea"/>
                <a:cs typeface="+mn-cs"/>
              </a:rPr>
              <a:t> pi una fuente de 5V 5ª</a:t>
            </a:r>
          </a:p>
          <a:p>
            <a:pPr rtl="0"/>
            <a:endParaRPr lang="es-MX" sz="1200" b="0" i="0" u="none" strike="noStrike" kern="1200">
              <a:solidFill>
                <a:schemeClr val="tx1"/>
              </a:solidFill>
              <a:effectLst/>
              <a:latin typeface="+mn-lt"/>
              <a:ea typeface="+mn-ea"/>
              <a:cs typeface="+mn-cs"/>
            </a:endParaRPr>
          </a:p>
          <a:p>
            <a:pPr rtl="0"/>
            <a:r>
              <a:rPr lang="es-MX" sz="1200" b="0" i="0" u="none" strike="noStrike" kern="1200">
                <a:solidFill>
                  <a:schemeClr val="tx1"/>
                </a:solidFill>
                <a:effectLst/>
                <a:latin typeface="+mn-lt"/>
                <a:ea typeface="+mn-ea"/>
                <a:cs typeface="+mn-cs"/>
              </a:rPr>
              <a:t>Bueno todos estos componentes van colocados dentro de un gabinete detrás de la máquina.</a:t>
            </a:r>
            <a:endParaRPr lang="es-MX" b="0">
              <a:effectLst/>
            </a:endParaRPr>
          </a:p>
          <a:p>
            <a:pPr rtl="0"/>
            <a:endParaRPr lang="es-MX" b="0">
              <a:effectLst/>
            </a:endParaRPr>
          </a:p>
        </p:txBody>
      </p:sp>
      <p:sp>
        <p:nvSpPr>
          <p:cNvPr id="4" name="Marcador de número de diapositiva 3">
            <a:extLst>
              <a:ext uri="{FF2B5EF4-FFF2-40B4-BE49-F238E27FC236}">
                <a16:creationId xmlns:a16="http://schemas.microsoft.com/office/drawing/2014/main" id="{0CB57C49-C2E7-9C7D-54ED-178CB1AE47A6}"/>
              </a:ext>
            </a:extLst>
          </p:cNvPr>
          <p:cNvSpPr>
            <a:spLocks noGrp="1"/>
          </p:cNvSpPr>
          <p:nvPr>
            <p:ph type="sldNum" sz="quarter" idx="5"/>
          </p:nvPr>
        </p:nvSpPr>
        <p:spPr/>
        <p:txBody>
          <a:bodyPr/>
          <a:lstStyle/>
          <a:p>
            <a:fld id="{2BD636D7-B1E9-4A80-BDFA-0126DFC444F4}" type="slidenum">
              <a:rPr lang="es-AR" smtClean="0"/>
              <a:t>21</a:t>
            </a:fld>
            <a:endParaRPr lang="es-AR"/>
          </a:p>
        </p:txBody>
      </p:sp>
    </p:spTree>
    <p:extLst>
      <p:ext uri="{BB962C8B-B14F-4D97-AF65-F5344CB8AC3E}">
        <p14:creationId xmlns:p14="http://schemas.microsoft.com/office/powerpoint/2010/main" val="41868210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E72B58-47DD-8C8B-97AE-5AF0CEBCFA2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2227307-BB54-581D-F847-1BB95E7DC049}"/>
              </a:ext>
            </a:extLst>
          </p:cNvPr>
          <p:cNvSpPr>
            <a:spLocks noGrp="1" noRot="1" noChangeAspect="1"/>
          </p:cNvSpPr>
          <p:nvPr>
            <p:ph type="sldImg"/>
          </p:nvPr>
        </p:nvSpPr>
        <p:spPr/>
        <p:txBody>
          <a:bodyPr/>
          <a:lstStyle/>
          <a:p>
            <a:endParaRPr lang="es-AR"/>
          </a:p>
        </p:txBody>
      </p:sp>
      <p:sp>
        <p:nvSpPr>
          <p:cNvPr id="3" name="Marcador de notas 2">
            <a:extLst>
              <a:ext uri="{FF2B5EF4-FFF2-40B4-BE49-F238E27FC236}">
                <a16:creationId xmlns:a16="http://schemas.microsoft.com/office/drawing/2014/main" id="{A342DC27-250E-4566-8782-A8F17AA1E36E}"/>
              </a:ext>
            </a:extLst>
          </p:cNvPr>
          <p:cNvSpPr>
            <a:spLocks noGrp="1"/>
          </p:cNvSpPr>
          <p:nvPr>
            <p:ph type="body" idx="1"/>
          </p:nvPr>
        </p:nvSpPr>
        <p:spPr/>
        <p:txBody>
          <a:bodyPr/>
          <a:lstStyle/>
          <a:p>
            <a:pPr rtl="0"/>
            <a:r>
              <a:rPr lang="es-MX" sz="1200" b="0" i="0" u="none" strike="noStrike" kern="1200" dirty="0">
                <a:solidFill>
                  <a:schemeClr val="tx1"/>
                </a:solidFill>
                <a:effectLst/>
                <a:latin typeface="+mn-lt"/>
                <a:ea typeface="+mn-ea"/>
                <a:cs typeface="+mn-cs"/>
              </a:rPr>
              <a:t>Ya teniendo elegidos o calculados todos componentes principales de la máquina se puede comenzar a evaluar el requerimiento de la norma respecto a la rigidez que tiene que tener la misma.</a:t>
            </a:r>
            <a:endParaRPr lang="es-MX" b="0" dirty="0">
              <a:effectLst/>
            </a:endParaRPr>
          </a:p>
          <a:p>
            <a:br>
              <a:rPr lang="es-MX" b="0" dirty="0">
                <a:effectLst/>
              </a:rPr>
            </a:br>
            <a:endParaRPr lang="es-MX" b="0" dirty="0">
              <a:effectLst/>
            </a:endParaRPr>
          </a:p>
          <a:p>
            <a:pPr rtl="0"/>
            <a:r>
              <a:rPr lang="es-MX" sz="1200" b="0" i="0" u="none" strike="noStrike" kern="1200" dirty="0">
                <a:solidFill>
                  <a:schemeClr val="tx1"/>
                </a:solidFill>
                <a:effectLst/>
                <a:latin typeface="+mn-lt"/>
                <a:ea typeface="+mn-ea"/>
                <a:cs typeface="+mn-cs"/>
              </a:rPr>
              <a:t>El lograr este requerimiento fue el que más trabajo me llevo, además de que tuve que iterar en el diseño de varios componentes hasta lograr a ese objetivo de rigidez.</a:t>
            </a:r>
            <a:endParaRPr lang="es-MX" b="0" dirty="0">
              <a:effectLst/>
            </a:endParaRPr>
          </a:p>
          <a:p>
            <a:br>
              <a:rPr lang="es-MX" b="0" dirty="0">
                <a:effectLst/>
              </a:rPr>
            </a:br>
            <a:endParaRPr lang="es-MX" b="0" dirty="0">
              <a:effectLst/>
            </a:endParaRPr>
          </a:p>
          <a:p>
            <a:pPr rtl="0"/>
            <a:r>
              <a:rPr lang="es-MX" sz="1200" b="0" i="0" u="none" strike="noStrike" kern="1200" dirty="0">
                <a:solidFill>
                  <a:schemeClr val="tx1"/>
                </a:solidFill>
                <a:effectLst/>
                <a:latin typeface="+mn-lt"/>
                <a:ea typeface="+mn-ea"/>
                <a:cs typeface="+mn-cs"/>
              </a:rPr>
              <a:t>La norma dice esto concretamente:</a:t>
            </a:r>
          </a:p>
          <a:p>
            <a:pPr rtl="0"/>
            <a:endParaRPr lang="es-MX" sz="1200" b="0" i="0" u="none" strike="noStrike" kern="1200" dirty="0">
              <a:solidFill>
                <a:schemeClr val="tx1"/>
              </a:solidFill>
              <a:effectLst/>
              <a:latin typeface="+mn-lt"/>
              <a:ea typeface="+mn-ea"/>
              <a:cs typeface="+mn-cs"/>
            </a:endParaRPr>
          </a:p>
          <a:p>
            <a:pPr rtl="0"/>
            <a:r>
              <a:rPr lang="es-MX" sz="1200" b="0" i="0" u="none" strike="noStrike" kern="1200" dirty="0">
                <a:solidFill>
                  <a:schemeClr val="tx1"/>
                </a:solidFill>
                <a:effectLst/>
                <a:latin typeface="+mn-lt"/>
                <a:ea typeface="+mn-ea"/>
                <a:cs typeface="+mn-cs"/>
              </a:rPr>
              <a:t>[foto del </a:t>
            </a:r>
            <a:r>
              <a:rPr lang="es-MX" sz="1200" b="0" i="0" u="none" strike="noStrike" kern="1200" dirty="0" err="1">
                <a:solidFill>
                  <a:schemeClr val="tx1"/>
                </a:solidFill>
                <a:effectLst/>
                <a:latin typeface="+mn-lt"/>
                <a:ea typeface="+mn-ea"/>
                <a:cs typeface="+mn-cs"/>
              </a:rPr>
              <a:t>parrafo</a:t>
            </a:r>
            <a:r>
              <a:rPr lang="es-MX" sz="1200" b="0" i="0" u="none" strike="noStrike" kern="1200" dirty="0">
                <a:solidFill>
                  <a:schemeClr val="tx1"/>
                </a:solidFill>
                <a:effectLst/>
                <a:latin typeface="+mn-lt"/>
                <a:ea typeface="+mn-ea"/>
                <a:cs typeface="+mn-cs"/>
              </a:rPr>
              <a:t>]</a:t>
            </a:r>
            <a:endParaRPr lang="es-MX" b="0" dirty="0">
              <a:effectLst/>
            </a:endParaRPr>
          </a:p>
          <a:p>
            <a:pPr rtl="0"/>
            <a:br>
              <a:rPr lang="es-MX" dirty="0"/>
            </a:br>
            <a:r>
              <a:rPr lang="es-MX" sz="1200" b="0" i="0" u="none" strike="noStrike" kern="1200" dirty="0">
                <a:solidFill>
                  <a:schemeClr val="tx1"/>
                </a:solidFill>
                <a:effectLst/>
                <a:latin typeface="+mn-lt"/>
                <a:ea typeface="+mn-ea"/>
                <a:cs typeface="+mn-cs"/>
              </a:rPr>
              <a:t>En simples palabras dice que la máquina se debe deformar elásticamente hasta el 1% de lo que se deforma la probeta.</a:t>
            </a:r>
            <a:endParaRPr lang="es-MX" b="0" dirty="0">
              <a:effectLst/>
            </a:endParaRPr>
          </a:p>
          <a:p>
            <a:br>
              <a:rPr lang="es-MX" b="0" dirty="0">
                <a:effectLst/>
              </a:rPr>
            </a:br>
            <a:endParaRPr lang="es-MX" b="0" dirty="0">
              <a:effectLst/>
            </a:endParaRPr>
          </a:p>
          <a:p>
            <a:pPr rtl="0"/>
            <a:r>
              <a:rPr lang="es-MX" sz="1200" b="1" i="0" u="none" strike="noStrike" kern="1200" dirty="0">
                <a:solidFill>
                  <a:schemeClr val="tx1"/>
                </a:solidFill>
                <a:effectLst/>
                <a:latin typeface="+mn-lt"/>
                <a:ea typeface="+mn-ea"/>
                <a:cs typeface="+mn-cs"/>
              </a:rPr>
              <a:t>esto se puede escribir en forma de ecuación así:</a:t>
            </a:r>
            <a:endParaRPr lang="es-MX" b="0" dirty="0">
              <a:effectLst/>
            </a:endParaRPr>
          </a:p>
          <a:p>
            <a:br>
              <a:rPr lang="es-MX" b="0" dirty="0">
                <a:effectLst/>
              </a:rPr>
            </a:br>
            <a:endParaRPr lang="es-MX" b="0" dirty="0">
              <a:effectLst/>
            </a:endParaRPr>
          </a:p>
          <a:p>
            <a:pPr rtl="0"/>
            <a:r>
              <a:rPr lang="es-MX" sz="1200" b="1" i="0" u="none" strike="noStrike" kern="1200" dirty="0" err="1">
                <a:solidFill>
                  <a:schemeClr val="tx1"/>
                </a:solidFill>
                <a:effectLst/>
                <a:latin typeface="+mn-lt"/>
                <a:ea typeface="+mn-ea"/>
                <a:cs typeface="+mn-cs"/>
              </a:rPr>
              <a:t>epsilon</a:t>
            </a:r>
            <a:r>
              <a:rPr lang="es-MX" sz="1200" b="1" i="0" u="none" strike="noStrike" kern="1200" dirty="0">
                <a:solidFill>
                  <a:schemeClr val="tx1"/>
                </a:solidFill>
                <a:effectLst/>
                <a:latin typeface="+mn-lt"/>
                <a:ea typeface="+mn-ea"/>
                <a:cs typeface="+mn-cs"/>
              </a:rPr>
              <a:t>(elástica máquina)&lt;0,01. </a:t>
            </a:r>
            <a:r>
              <a:rPr lang="es-MX" sz="1200" b="1" i="0" u="none" strike="noStrike" kern="1200" dirty="0" err="1">
                <a:solidFill>
                  <a:schemeClr val="tx1"/>
                </a:solidFill>
                <a:effectLst/>
                <a:latin typeface="+mn-lt"/>
                <a:ea typeface="+mn-ea"/>
                <a:cs typeface="+mn-cs"/>
              </a:rPr>
              <a:t>epsilon</a:t>
            </a:r>
            <a:r>
              <a:rPr lang="es-MX" sz="1200" b="1" i="0" u="none" strike="noStrike" kern="1200" dirty="0">
                <a:solidFill>
                  <a:schemeClr val="tx1"/>
                </a:solidFill>
                <a:effectLst/>
                <a:latin typeface="+mn-lt"/>
                <a:ea typeface="+mn-ea"/>
                <a:cs typeface="+mn-cs"/>
              </a:rPr>
              <a:t>(probeta)</a:t>
            </a:r>
            <a:endParaRPr lang="es-MX" b="0" dirty="0">
              <a:effectLst/>
            </a:endParaRPr>
          </a:p>
          <a:p>
            <a:br>
              <a:rPr lang="es-MX" b="0" dirty="0">
                <a:effectLst/>
              </a:rPr>
            </a:br>
            <a:endParaRPr lang="es-MX" b="0" dirty="0">
              <a:effectLst/>
            </a:endParaRPr>
          </a:p>
          <a:p>
            <a:pPr rtl="0"/>
            <a:r>
              <a:rPr lang="es-MX" sz="1200" b="0" i="0" u="none" strike="noStrike" kern="1200" dirty="0">
                <a:solidFill>
                  <a:schemeClr val="tx1"/>
                </a:solidFill>
                <a:effectLst/>
                <a:latin typeface="+mn-lt"/>
                <a:ea typeface="+mn-ea"/>
                <a:cs typeface="+mn-cs"/>
              </a:rPr>
              <a:t>donde es la deformación unitaria longitudinal.</a:t>
            </a:r>
            <a:endParaRPr lang="es-MX" b="0" dirty="0">
              <a:effectLst/>
            </a:endParaRPr>
          </a:p>
          <a:p>
            <a:pPr rtl="0"/>
            <a:r>
              <a:rPr lang="es-MX" sz="1200" b="0" i="0" u="none" strike="noStrike" kern="1200" dirty="0">
                <a:solidFill>
                  <a:schemeClr val="tx1"/>
                </a:solidFill>
                <a:effectLst/>
                <a:latin typeface="+mn-lt"/>
                <a:ea typeface="+mn-ea"/>
                <a:cs typeface="+mn-cs"/>
              </a:rPr>
              <a:t>l = deformación elástica total de la máquina</a:t>
            </a:r>
            <a:endParaRPr lang="es-MX" b="0" dirty="0">
              <a:effectLst/>
            </a:endParaRPr>
          </a:p>
          <a:p>
            <a:pPr rtl="0"/>
            <a:r>
              <a:rPr lang="es-MX" sz="1200" b="0" i="0" u="none" strike="noStrike" kern="1200" dirty="0">
                <a:solidFill>
                  <a:schemeClr val="tx1"/>
                </a:solidFill>
                <a:effectLst/>
                <a:latin typeface="+mn-lt"/>
                <a:ea typeface="+mn-ea"/>
                <a:cs typeface="+mn-cs"/>
              </a:rPr>
              <a:t>l = distancia longitudinal total de la máquina</a:t>
            </a:r>
            <a:endParaRPr lang="es-MX" b="0" dirty="0">
              <a:effectLst/>
            </a:endParaRPr>
          </a:p>
          <a:p>
            <a:br>
              <a:rPr lang="es-MX" b="0" dirty="0">
                <a:effectLst/>
              </a:rPr>
            </a:br>
            <a:endParaRPr lang="es-MX" b="0" dirty="0">
              <a:effectLst/>
            </a:endParaRPr>
          </a:p>
          <a:p>
            <a:pPr rtl="0"/>
            <a:r>
              <a:rPr lang="es-MX" sz="1200" b="0" i="0" u="none" strike="noStrike" kern="1200" dirty="0">
                <a:solidFill>
                  <a:schemeClr val="tx1"/>
                </a:solidFill>
                <a:effectLst/>
                <a:latin typeface="+mn-lt"/>
                <a:ea typeface="+mn-ea"/>
                <a:cs typeface="+mn-cs"/>
              </a:rPr>
              <a:t>Como </a:t>
            </a:r>
            <a:r>
              <a:rPr lang="es-MX" sz="1200" b="1" i="0" u="none" strike="noStrike" kern="1200" dirty="0">
                <a:solidFill>
                  <a:schemeClr val="tx1"/>
                </a:solidFill>
                <a:effectLst/>
                <a:latin typeface="+mn-lt"/>
                <a:ea typeface="+mn-ea"/>
                <a:cs typeface="+mn-cs"/>
              </a:rPr>
              <a:t>(elástica máquina)</a:t>
            </a:r>
            <a:r>
              <a:rPr lang="es-MX" sz="1200" b="0" i="0" u="none" strike="noStrike" kern="1200" dirty="0">
                <a:solidFill>
                  <a:schemeClr val="tx1"/>
                </a:solidFill>
                <a:effectLst/>
                <a:latin typeface="+mn-lt"/>
                <a:ea typeface="+mn-ea"/>
                <a:cs typeface="+mn-cs"/>
              </a:rPr>
              <a:t> depende directamente de la probeta podemos tomar un valor de referencia, y también el caso más desfavorable, un plástico muy rígido, como por ejemplo un nylon con fibra de carbono. </a:t>
            </a:r>
            <a:endParaRPr lang="es-MX" b="0" dirty="0">
              <a:effectLst/>
            </a:endParaRPr>
          </a:p>
          <a:p>
            <a:br>
              <a:rPr lang="es-MX" b="0" dirty="0">
                <a:effectLst/>
              </a:rPr>
            </a:br>
            <a:endParaRPr lang="es-MX" b="0" dirty="0">
              <a:effectLst/>
            </a:endParaRPr>
          </a:p>
          <a:p>
            <a:pPr rtl="0"/>
            <a:r>
              <a:rPr lang="es-MX" sz="1200" b="0" i="0" u="none" strike="noStrike" kern="1200" dirty="0">
                <a:solidFill>
                  <a:schemeClr val="tx1"/>
                </a:solidFill>
                <a:effectLst/>
                <a:latin typeface="+mn-lt"/>
                <a:ea typeface="+mn-ea"/>
                <a:cs typeface="+mn-cs"/>
              </a:rPr>
              <a:t>Este se deforma 1% antes de que se rompa y 1% también es un buen valor para comparar luego con otros plásticos.</a:t>
            </a:r>
          </a:p>
          <a:p>
            <a:pPr rtl="0"/>
            <a:r>
              <a:rPr lang="es-MX" sz="1200" b="0" i="0" u="none" strike="noStrike" kern="1200" dirty="0">
                <a:solidFill>
                  <a:schemeClr val="tx1"/>
                </a:solidFill>
                <a:effectLst/>
                <a:latin typeface="+mn-lt"/>
                <a:ea typeface="+mn-ea"/>
                <a:cs typeface="+mn-cs"/>
              </a:rPr>
              <a:t>------------------------------------------------------------------------------------------------------------------------</a:t>
            </a:r>
            <a:endParaRPr lang="es-MX" b="0" dirty="0">
              <a:effectLst/>
            </a:endParaRPr>
          </a:p>
          <a:p>
            <a:pPr rtl="0"/>
            <a:r>
              <a:rPr lang="es-MX" sz="1200" b="0" i="0" u="none" strike="noStrike" kern="1200" dirty="0">
                <a:solidFill>
                  <a:schemeClr val="tx1"/>
                </a:solidFill>
                <a:effectLst/>
                <a:latin typeface="+mn-lt"/>
                <a:ea typeface="+mn-ea"/>
                <a:cs typeface="+mn-cs"/>
              </a:rPr>
              <a:t>ahora para saber cuánto se puede deformar la máquina “∆𝑙” para cumplir con el requisito se puede aplicar la ecuación de la deformación unitaria longitudinal </a:t>
            </a:r>
            <a:endParaRPr lang="es-MX" b="0" dirty="0">
              <a:effectLst/>
            </a:endParaRPr>
          </a:p>
          <a:p>
            <a:endParaRPr lang="es-MX" dirty="0"/>
          </a:p>
          <a:p>
            <a:r>
              <a:rPr lang="es-MX" sz="1200" b="0" i="0" u="none" strike="noStrike" kern="1200" dirty="0">
                <a:solidFill>
                  <a:schemeClr val="tx1"/>
                </a:solidFill>
                <a:effectLst/>
                <a:latin typeface="+mn-lt"/>
                <a:ea typeface="+mn-ea"/>
                <a:cs typeface="+mn-cs"/>
              </a:rPr>
              <a:t>el valor de 𝜀 ya lo tengo y el de </a:t>
            </a:r>
            <a:r>
              <a:rPr lang="es-MX" sz="1200" b="1" i="0" u="none" strike="noStrike" kern="1200" dirty="0">
                <a:solidFill>
                  <a:schemeClr val="tx1"/>
                </a:solidFill>
                <a:effectLst/>
                <a:latin typeface="+mn-lt"/>
                <a:ea typeface="+mn-ea"/>
                <a:cs typeface="+mn-cs"/>
              </a:rPr>
              <a:t>l</a:t>
            </a:r>
            <a:r>
              <a:rPr lang="es-MX" sz="1200" b="0" i="0" u="none" strike="noStrike" kern="1200" dirty="0">
                <a:solidFill>
                  <a:schemeClr val="tx1"/>
                </a:solidFill>
                <a:effectLst/>
                <a:latin typeface="+mn-lt"/>
                <a:ea typeface="+mn-ea"/>
                <a:cs typeface="+mn-cs"/>
              </a:rPr>
              <a:t> lo puedo sacar de la máquina.</a:t>
            </a:r>
          </a:p>
          <a:p>
            <a:endParaRPr lang="es-MX" sz="1200" b="0" i="0" u="none" strike="noStrike" kern="1200" dirty="0">
              <a:solidFill>
                <a:schemeClr val="tx1"/>
              </a:solidFill>
              <a:effectLst/>
              <a:latin typeface="+mn-lt"/>
              <a:ea typeface="+mn-ea"/>
              <a:cs typeface="+mn-cs"/>
            </a:endParaRPr>
          </a:p>
          <a:p>
            <a:pPr rtl="0"/>
            <a:r>
              <a:rPr lang="es-MX" sz="1200" b="0" i="0" u="none" strike="noStrike" kern="1200" dirty="0">
                <a:solidFill>
                  <a:schemeClr val="tx1"/>
                </a:solidFill>
                <a:effectLst/>
                <a:latin typeface="+mn-lt"/>
                <a:ea typeface="+mn-ea"/>
                <a:cs typeface="+mn-cs"/>
              </a:rPr>
              <a:t>Entonces en mi máquina tengo una distancia longitudinal total de 1209 </a:t>
            </a:r>
            <a:r>
              <a:rPr lang="es-MX" sz="1200" b="0" i="0" u="none" strike="noStrike" kern="1200" dirty="0" err="1">
                <a:solidFill>
                  <a:schemeClr val="tx1"/>
                </a:solidFill>
                <a:effectLst/>
                <a:latin typeface="+mn-lt"/>
                <a:ea typeface="+mn-ea"/>
                <a:cs typeface="+mn-cs"/>
              </a:rPr>
              <a:t>mm.</a:t>
            </a:r>
            <a:endParaRPr lang="es-MX" b="0" dirty="0">
              <a:effectLst/>
            </a:endParaRPr>
          </a:p>
          <a:p>
            <a:br>
              <a:rPr lang="es-MX" b="0" dirty="0">
                <a:effectLst/>
              </a:rPr>
            </a:br>
            <a:endParaRPr lang="es-MX" b="0" dirty="0">
              <a:effectLst/>
            </a:endParaRPr>
          </a:p>
          <a:p>
            <a:pPr rtl="0"/>
            <a:r>
              <a:rPr lang="es-MX" sz="1200" b="0" i="0" u="none" strike="noStrike" kern="1200" dirty="0">
                <a:solidFill>
                  <a:schemeClr val="tx1"/>
                </a:solidFill>
                <a:effectLst/>
                <a:latin typeface="+mn-lt"/>
                <a:ea typeface="+mn-ea"/>
                <a:cs typeface="+mn-cs"/>
              </a:rPr>
              <a:t>𝒍 = 1209,1 [mm] </a:t>
            </a:r>
            <a:br>
              <a:rPr lang="es-MX" b="0" dirty="0">
                <a:effectLst/>
              </a:rPr>
            </a:br>
            <a:endParaRPr lang="es-MX" b="0" dirty="0">
              <a:effectLst/>
            </a:endParaRPr>
          </a:p>
          <a:p>
            <a:pPr rtl="0"/>
            <a:r>
              <a:rPr lang="es-MX" sz="1200" b="1" i="0" u="none" strike="noStrike" kern="1200" dirty="0">
                <a:solidFill>
                  <a:schemeClr val="tx1"/>
                </a:solidFill>
                <a:effectLst/>
                <a:latin typeface="+mn-lt"/>
                <a:ea typeface="+mn-ea"/>
                <a:cs typeface="+mn-cs"/>
              </a:rPr>
              <a:t>y multiplicando por el </a:t>
            </a:r>
            <a:r>
              <a:rPr lang="es-MX" sz="1200" b="1" i="0" u="none" strike="noStrike" kern="1200" dirty="0" err="1">
                <a:solidFill>
                  <a:schemeClr val="tx1"/>
                </a:solidFill>
                <a:effectLst/>
                <a:latin typeface="+mn-lt"/>
                <a:ea typeface="+mn-ea"/>
                <a:cs typeface="+mn-cs"/>
              </a:rPr>
              <a:t>epsilon</a:t>
            </a:r>
            <a:r>
              <a:rPr lang="es-MX" sz="1200" b="1" i="0" u="none" strike="noStrike" kern="1200" dirty="0">
                <a:solidFill>
                  <a:schemeClr val="tx1"/>
                </a:solidFill>
                <a:effectLst/>
                <a:latin typeface="+mn-lt"/>
                <a:ea typeface="+mn-ea"/>
                <a:cs typeface="+mn-cs"/>
              </a:rPr>
              <a:t> me da la deformación</a:t>
            </a:r>
            <a:endParaRPr lang="es-MX" b="0" dirty="0">
              <a:effectLst/>
            </a:endParaRPr>
          </a:p>
          <a:p>
            <a:br>
              <a:rPr lang="es-MX" b="0" dirty="0">
                <a:effectLst/>
              </a:rPr>
            </a:br>
            <a:endParaRPr lang="es-MX" b="0" dirty="0">
              <a:effectLst/>
            </a:endParaRPr>
          </a:p>
          <a:p>
            <a:pPr rtl="0"/>
            <a:r>
              <a:rPr lang="es-MX" sz="1200" b="0" i="0" u="none" strike="noStrike" kern="1200" dirty="0">
                <a:solidFill>
                  <a:schemeClr val="tx1"/>
                </a:solidFill>
                <a:effectLst/>
                <a:latin typeface="+mn-lt"/>
                <a:ea typeface="+mn-ea"/>
                <a:cs typeface="+mn-cs"/>
              </a:rPr>
              <a:t>l = 0,12091 [mm]</a:t>
            </a:r>
            <a:endParaRPr lang="es-MX" b="0" dirty="0">
              <a:effectLst/>
            </a:endParaRPr>
          </a:p>
          <a:p>
            <a:br>
              <a:rPr lang="es-MX" b="0" dirty="0">
                <a:effectLst/>
              </a:rPr>
            </a:br>
            <a:endParaRPr lang="es-MX" b="0" dirty="0">
              <a:effectLst/>
            </a:endParaRPr>
          </a:p>
          <a:p>
            <a:pPr rtl="0"/>
            <a:r>
              <a:rPr lang="es-MX" sz="1200" b="0" i="0" u="none" strike="noStrike" kern="1200" dirty="0">
                <a:solidFill>
                  <a:schemeClr val="tx1"/>
                </a:solidFill>
                <a:effectLst/>
                <a:latin typeface="+mn-lt"/>
                <a:ea typeface="+mn-ea"/>
                <a:cs typeface="+mn-cs"/>
              </a:rPr>
              <a:t>Esto quiere decir que para una probeta que se deforma el 1%, la sumatoria de deformaciones elásticas longitudinales en cada componente de la máquina, </a:t>
            </a:r>
            <a:r>
              <a:rPr lang="es-MX" sz="1200" b="1" i="0" u="none" strike="noStrike" kern="1200" dirty="0">
                <a:solidFill>
                  <a:schemeClr val="tx1"/>
                </a:solidFill>
                <a:effectLst/>
                <a:latin typeface="+mn-lt"/>
                <a:ea typeface="+mn-ea"/>
                <a:cs typeface="+mn-cs"/>
              </a:rPr>
              <a:t>no debe superar 0,12091 [mm]. </a:t>
            </a:r>
            <a:endParaRPr lang="es-MX" b="0" dirty="0">
              <a:effectLst/>
            </a:endParaRPr>
          </a:p>
          <a:p>
            <a:pPr rtl="0"/>
            <a:r>
              <a:rPr lang="es-MX" sz="1200" b="1" i="0" u="none" strike="noStrike" kern="1200" dirty="0">
                <a:solidFill>
                  <a:schemeClr val="tx1"/>
                </a:solidFill>
                <a:effectLst/>
                <a:latin typeface="+mn-lt"/>
                <a:ea typeface="+mn-ea"/>
                <a:cs typeface="+mn-cs"/>
              </a:rPr>
              <a:t>—------------&gt;</a:t>
            </a:r>
            <a:endParaRPr lang="es-MX" b="0" dirty="0">
              <a:effectLst/>
            </a:endParaRPr>
          </a:p>
          <a:p>
            <a:pPr rtl="0"/>
            <a:r>
              <a:rPr lang="es-MX" sz="1200" b="0" i="0" u="none" strike="noStrike" kern="1200" dirty="0">
                <a:solidFill>
                  <a:schemeClr val="tx1"/>
                </a:solidFill>
                <a:effectLst/>
                <a:latin typeface="+mn-lt"/>
                <a:ea typeface="+mn-ea"/>
                <a:cs typeface="+mn-cs"/>
              </a:rPr>
              <a:t>Pero la deformación de la máquina l va a depender de la carga a la cual está sometida, entonces lo siguiente lógico sería ver cómo se deforma la máquina pero a diferentes cargas, hasta llegar a la máxima capacidad de 10 kN.</a:t>
            </a:r>
            <a:endParaRPr lang="es-MX" b="0" dirty="0">
              <a:effectLst/>
            </a:endParaRPr>
          </a:p>
          <a:p>
            <a:pPr rtl="0"/>
            <a:r>
              <a:rPr lang="es-MX" sz="1200" b="0" i="0" u="none" strike="noStrike" kern="1200" dirty="0">
                <a:solidFill>
                  <a:schemeClr val="tx1"/>
                </a:solidFill>
                <a:effectLst/>
                <a:latin typeface="+mn-lt"/>
                <a:ea typeface="+mn-ea"/>
                <a:cs typeface="+mn-cs"/>
              </a:rPr>
              <a:t>—------&gt;</a:t>
            </a:r>
            <a:endParaRPr lang="es-MX" b="0" dirty="0">
              <a:effectLst/>
            </a:endParaRPr>
          </a:p>
          <a:p>
            <a:pPr rtl="0"/>
            <a:r>
              <a:rPr lang="es-MX" sz="1200" b="0" i="0" u="none" strike="noStrike" kern="1200" dirty="0">
                <a:solidFill>
                  <a:schemeClr val="tx1"/>
                </a:solidFill>
                <a:effectLst/>
                <a:latin typeface="+mn-lt"/>
                <a:ea typeface="+mn-ea"/>
                <a:cs typeface="+mn-cs"/>
              </a:rPr>
              <a:t>Y también hay que tener en cuenta que la deformación elástica total de la máquina no es otra cosa que la sumatoria de las deformaciones de cada uno de estos componentes.</a:t>
            </a:r>
            <a:endParaRPr lang="es-MX" b="0" dirty="0">
              <a:effectLst/>
            </a:endParaRPr>
          </a:p>
          <a:p>
            <a:br>
              <a:rPr lang="es-MX" dirty="0"/>
            </a:br>
            <a:br>
              <a:rPr lang="es-MX" dirty="0"/>
            </a:br>
            <a:endParaRPr lang="es-MX" b="0" dirty="0">
              <a:effectLst/>
            </a:endParaRPr>
          </a:p>
          <a:p>
            <a:br>
              <a:rPr lang="es-MX" dirty="0"/>
            </a:br>
            <a:br>
              <a:rPr lang="es-MX" dirty="0"/>
            </a:br>
            <a:endParaRPr lang="es-MX" b="0" dirty="0">
              <a:effectLst/>
            </a:endParaRPr>
          </a:p>
          <a:p>
            <a:br>
              <a:rPr lang="es-MX" dirty="0"/>
            </a:br>
            <a:endParaRPr lang="es-MX" b="0" dirty="0">
              <a:effectLst/>
            </a:endParaRPr>
          </a:p>
          <a:p>
            <a:br>
              <a:rPr lang="es-MX" dirty="0"/>
            </a:br>
            <a:endParaRPr lang="es-AR" dirty="0"/>
          </a:p>
        </p:txBody>
      </p:sp>
      <p:sp>
        <p:nvSpPr>
          <p:cNvPr id="4" name="Marcador de número de diapositiva 3">
            <a:extLst>
              <a:ext uri="{FF2B5EF4-FFF2-40B4-BE49-F238E27FC236}">
                <a16:creationId xmlns:a16="http://schemas.microsoft.com/office/drawing/2014/main" id="{F7208506-0309-7999-6F2F-3A2ACAF7AE5D}"/>
              </a:ext>
            </a:extLst>
          </p:cNvPr>
          <p:cNvSpPr>
            <a:spLocks noGrp="1"/>
          </p:cNvSpPr>
          <p:nvPr>
            <p:ph type="sldNum" sz="quarter" idx="5"/>
          </p:nvPr>
        </p:nvSpPr>
        <p:spPr/>
        <p:txBody>
          <a:bodyPr/>
          <a:lstStyle/>
          <a:p>
            <a:fld id="{2BD636D7-B1E9-4A80-BDFA-0126DFC444F4}" type="slidenum">
              <a:rPr lang="es-AR" smtClean="0"/>
              <a:t>22</a:t>
            </a:fld>
            <a:endParaRPr lang="es-AR"/>
          </a:p>
        </p:txBody>
      </p:sp>
    </p:spTree>
    <p:extLst>
      <p:ext uri="{BB962C8B-B14F-4D97-AF65-F5344CB8AC3E}">
        <p14:creationId xmlns:p14="http://schemas.microsoft.com/office/powerpoint/2010/main" val="13935954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2B4CB-108E-2C38-1D59-B2EFA189B8F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36D904B-7821-54CC-052C-57AD5BF494C2}"/>
              </a:ext>
            </a:extLst>
          </p:cNvPr>
          <p:cNvSpPr>
            <a:spLocks noGrp="1" noRot="1" noChangeAspect="1"/>
          </p:cNvSpPr>
          <p:nvPr>
            <p:ph type="sldImg"/>
          </p:nvPr>
        </p:nvSpPr>
        <p:spPr/>
        <p:txBody>
          <a:bodyPr/>
          <a:lstStyle/>
          <a:p>
            <a:endParaRPr lang="es-AR"/>
          </a:p>
        </p:txBody>
      </p:sp>
      <p:sp>
        <p:nvSpPr>
          <p:cNvPr id="3" name="Marcador de notas 2">
            <a:extLst>
              <a:ext uri="{FF2B5EF4-FFF2-40B4-BE49-F238E27FC236}">
                <a16:creationId xmlns:a16="http://schemas.microsoft.com/office/drawing/2014/main" id="{F2AAD649-3CE5-FF55-BF3E-D6CC02B91B03}"/>
              </a:ext>
            </a:extLst>
          </p:cNvPr>
          <p:cNvSpPr>
            <a:spLocks noGrp="1"/>
          </p:cNvSpPr>
          <p:nvPr>
            <p:ph type="body" idx="1"/>
          </p:nvPr>
        </p:nvSpPr>
        <p:spPr/>
        <p:txBody>
          <a:bodyPr/>
          <a:lstStyle/>
          <a:p>
            <a:pPr rtl="0"/>
            <a:r>
              <a:rPr lang="es-MX" sz="1200" b="0" i="0" u="none" strike="noStrike" kern="1200" dirty="0">
                <a:solidFill>
                  <a:schemeClr val="tx1"/>
                </a:solidFill>
                <a:effectLst/>
                <a:latin typeface="+mn-lt"/>
                <a:ea typeface="+mn-ea"/>
                <a:cs typeface="+mn-cs"/>
              </a:rPr>
              <a:t>Y para calcular las deformaciones </a:t>
            </a:r>
            <a:r>
              <a:rPr lang="es-MX" sz="1200" b="1" i="0" u="none" strike="noStrike" kern="1200" dirty="0">
                <a:solidFill>
                  <a:schemeClr val="tx1"/>
                </a:solidFill>
                <a:effectLst/>
                <a:latin typeface="+mn-lt"/>
                <a:ea typeface="+mn-ea"/>
                <a:cs typeface="+mn-cs"/>
              </a:rPr>
              <a:t>dividí en 12 partes</a:t>
            </a:r>
            <a:r>
              <a:rPr lang="es-MX" sz="1200" b="0" i="0" u="none" strike="noStrike" kern="1200" dirty="0">
                <a:solidFill>
                  <a:schemeClr val="tx1"/>
                </a:solidFill>
                <a:effectLst/>
                <a:latin typeface="+mn-lt"/>
                <a:ea typeface="+mn-ea"/>
                <a:cs typeface="+mn-cs"/>
              </a:rPr>
              <a:t> la máquina y haciendo una simulación con elementos finitos apliqué las condiciones de contorno en cada conjunto o pieza para simular el ensayo de tracción hasta su máxima capacidad, de 10 kN. </a:t>
            </a:r>
          </a:p>
          <a:p>
            <a:pPr rtl="0"/>
            <a:r>
              <a:rPr lang="es-MX" sz="1200" b="0" i="0" u="none" strike="noStrike" kern="1200" dirty="0">
                <a:solidFill>
                  <a:schemeClr val="tx1"/>
                </a:solidFill>
                <a:effectLst/>
                <a:latin typeface="+mn-lt"/>
                <a:ea typeface="+mn-ea"/>
                <a:cs typeface="+mn-cs"/>
              </a:rPr>
              <a:t>Y con todos estos cálculos ya pude obtener esta gráfica:</a:t>
            </a:r>
          </a:p>
          <a:p>
            <a:pPr rtl="0"/>
            <a:endParaRPr lang="es-MX" sz="1200" b="0" i="0" u="none" strike="noStrike" kern="1200" dirty="0">
              <a:solidFill>
                <a:schemeClr val="tx1"/>
              </a:solidFill>
              <a:effectLst/>
              <a:latin typeface="+mn-lt"/>
              <a:ea typeface="+mn-ea"/>
              <a:cs typeface="+mn-cs"/>
            </a:endParaRPr>
          </a:p>
          <a:p>
            <a:pPr rtl="0"/>
            <a:r>
              <a:rPr lang="es-MX" sz="1200" b="0" i="0" u="none" strike="noStrike" kern="1200" dirty="0">
                <a:solidFill>
                  <a:schemeClr val="tx1"/>
                </a:solidFill>
                <a:effectLst/>
                <a:latin typeface="+mn-lt"/>
                <a:ea typeface="+mn-ea"/>
                <a:cs typeface="+mn-cs"/>
              </a:rPr>
              <a:t>Entonces ya teniendo todas las deformaciones de todos los componentes, pude observar cuales son las más propensas a deformarse en otras palabras en cuales hizo falta rediseñar para mejorar la rigidez.</a:t>
            </a:r>
            <a:br>
              <a:rPr lang="es-MX" b="0" dirty="0">
                <a:effectLst/>
              </a:rPr>
            </a:br>
            <a:endParaRPr lang="es-MX" b="0" dirty="0">
              <a:effectLst/>
            </a:endParaRPr>
          </a:p>
          <a:p>
            <a:pPr rtl="0"/>
            <a:r>
              <a:rPr lang="es-MX" sz="1200" b="0" i="0" u="none" strike="noStrike" kern="1200" dirty="0">
                <a:solidFill>
                  <a:schemeClr val="tx1"/>
                </a:solidFill>
                <a:effectLst/>
                <a:latin typeface="+mn-lt"/>
                <a:ea typeface="+mn-ea"/>
                <a:cs typeface="+mn-cs"/>
              </a:rPr>
              <a:t>En líneas punteadas se ve la sumatoria de todos los componentes. Es decir la deformación elástica total de la máquina.</a:t>
            </a:r>
            <a:br>
              <a:rPr lang="es-MX" b="0" dirty="0">
                <a:effectLst/>
              </a:rPr>
            </a:br>
            <a:endParaRPr lang="es-MX" b="0" dirty="0">
              <a:effectLst/>
            </a:endParaRPr>
          </a:p>
          <a:p>
            <a:pPr rtl="0"/>
            <a:r>
              <a:rPr lang="es-MX" sz="1200" b="0" i="0" u="none" strike="noStrike" kern="1200" dirty="0">
                <a:solidFill>
                  <a:schemeClr val="tx1"/>
                </a:solidFill>
                <a:effectLst/>
                <a:latin typeface="+mn-lt"/>
                <a:ea typeface="+mn-ea"/>
                <a:cs typeface="+mn-cs"/>
              </a:rPr>
              <a:t>Y ya con el valor de </a:t>
            </a:r>
            <a:r>
              <a:rPr lang="es-MX" sz="1200" b="0" i="0" u="none" strike="noStrike" kern="1200" dirty="0" err="1">
                <a:solidFill>
                  <a:schemeClr val="tx1"/>
                </a:solidFill>
                <a:effectLst/>
                <a:latin typeface="+mn-lt"/>
                <a:ea typeface="+mn-ea"/>
                <a:cs typeface="+mn-cs"/>
              </a:rPr>
              <a:t>de</a:t>
            </a:r>
            <a:r>
              <a:rPr lang="es-MX" sz="1200" b="0" i="0" u="none" strike="noStrike" kern="1200" dirty="0">
                <a:solidFill>
                  <a:schemeClr val="tx1"/>
                </a:solidFill>
                <a:effectLst/>
                <a:latin typeface="+mn-lt"/>
                <a:ea typeface="+mn-ea"/>
                <a:cs typeface="+mn-cs"/>
              </a:rPr>
              <a:t> las deformación de la máquina en base a los esfuerzos y viendo que el comportamiento es casi lineal, pude también calcular la rigidez de la máquina. </a:t>
            </a:r>
            <a:endParaRPr lang="es-MX" b="0" dirty="0">
              <a:effectLst/>
            </a:endParaRPr>
          </a:p>
          <a:p>
            <a:pPr rtl="0"/>
            <a:r>
              <a:rPr lang="es-MX" sz="1200" b="0" i="0" u="none" strike="noStrike" kern="1200" dirty="0">
                <a:solidFill>
                  <a:schemeClr val="tx1"/>
                </a:solidFill>
                <a:effectLst/>
                <a:latin typeface="+mn-lt"/>
                <a:ea typeface="+mn-ea"/>
                <a:cs typeface="+mn-cs"/>
              </a:rPr>
              <a:t>Lo que me da por ejemplo una gráfica más práctica para ver la validez del ensayo en base a cuánto se deforma la probeta y a la tensión aplicada. Por ejemplo si tomo ese plástico que se deformo un 1% pero rompió a 6 kN, y vemos que está en la zona no apto, pero si ese plástico lo hacemos romper a 2 kN y </a:t>
            </a:r>
            <a:r>
              <a:rPr lang="es-MX" sz="1200" b="0" i="0" u="none" strike="noStrike" kern="1200" dirty="0" err="1">
                <a:solidFill>
                  <a:schemeClr val="tx1"/>
                </a:solidFill>
                <a:effectLst/>
                <a:latin typeface="+mn-lt"/>
                <a:ea typeface="+mn-ea"/>
                <a:cs typeface="+mn-cs"/>
              </a:rPr>
              <a:t>ahi</a:t>
            </a:r>
            <a:r>
              <a:rPr lang="es-MX" sz="1200" b="0" i="0" u="none" strike="noStrike" kern="1200" dirty="0">
                <a:solidFill>
                  <a:schemeClr val="tx1"/>
                </a:solidFill>
                <a:effectLst/>
                <a:latin typeface="+mn-lt"/>
                <a:ea typeface="+mn-ea"/>
                <a:cs typeface="+mn-cs"/>
              </a:rPr>
              <a:t> si ya estamos en la zona apta, entonces este ensayo si estaría cumpliendo con este requerimiento de la norma.</a:t>
            </a:r>
            <a:endParaRPr lang="es-MX" b="0" dirty="0">
              <a:effectLst/>
            </a:endParaRPr>
          </a:p>
          <a:p>
            <a:br>
              <a:rPr lang="es-MX" dirty="0"/>
            </a:br>
            <a:br>
              <a:rPr lang="es-MX" dirty="0"/>
            </a:br>
            <a:endParaRPr lang="es-MX" b="0" dirty="0">
              <a:effectLst/>
            </a:endParaRPr>
          </a:p>
        </p:txBody>
      </p:sp>
      <p:sp>
        <p:nvSpPr>
          <p:cNvPr id="4" name="Marcador de número de diapositiva 3">
            <a:extLst>
              <a:ext uri="{FF2B5EF4-FFF2-40B4-BE49-F238E27FC236}">
                <a16:creationId xmlns:a16="http://schemas.microsoft.com/office/drawing/2014/main" id="{91C22644-C4D4-0B23-F947-7B2768412AE2}"/>
              </a:ext>
            </a:extLst>
          </p:cNvPr>
          <p:cNvSpPr>
            <a:spLocks noGrp="1"/>
          </p:cNvSpPr>
          <p:nvPr>
            <p:ph type="sldNum" sz="quarter" idx="5"/>
          </p:nvPr>
        </p:nvSpPr>
        <p:spPr/>
        <p:txBody>
          <a:bodyPr/>
          <a:lstStyle/>
          <a:p>
            <a:fld id="{2BD636D7-B1E9-4A80-BDFA-0126DFC444F4}" type="slidenum">
              <a:rPr lang="es-AR" smtClean="0"/>
              <a:t>23</a:t>
            </a:fld>
            <a:endParaRPr lang="es-AR"/>
          </a:p>
        </p:txBody>
      </p:sp>
    </p:spTree>
    <p:extLst>
      <p:ext uri="{BB962C8B-B14F-4D97-AF65-F5344CB8AC3E}">
        <p14:creationId xmlns:p14="http://schemas.microsoft.com/office/powerpoint/2010/main" val="13838173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49682-0D1C-B3FC-E04C-7BC03DC6302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0078C2C-6F3F-FD4E-AA7F-8D4B306FF16E}"/>
              </a:ext>
            </a:extLst>
          </p:cNvPr>
          <p:cNvSpPr>
            <a:spLocks noGrp="1" noRot="1" noChangeAspect="1"/>
          </p:cNvSpPr>
          <p:nvPr>
            <p:ph type="sldImg"/>
          </p:nvPr>
        </p:nvSpPr>
        <p:spPr/>
        <p:txBody>
          <a:bodyPr/>
          <a:lstStyle/>
          <a:p>
            <a:endParaRPr lang="es-AR"/>
          </a:p>
        </p:txBody>
      </p:sp>
      <p:sp>
        <p:nvSpPr>
          <p:cNvPr id="3" name="Marcador de notas 2">
            <a:extLst>
              <a:ext uri="{FF2B5EF4-FFF2-40B4-BE49-F238E27FC236}">
                <a16:creationId xmlns:a16="http://schemas.microsoft.com/office/drawing/2014/main" id="{086E9491-12AE-9BE8-72F9-D21B94522DFE}"/>
              </a:ext>
            </a:extLst>
          </p:cNvPr>
          <p:cNvSpPr>
            <a:spLocks noGrp="1"/>
          </p:cNvSpPr>
          <p:nvPr>
            <p:ph type="body" idx="1"/>
          </p:nvPr>
        </p:nvSpPr>
        <p:spPr/>
        <p:txBody>
          <a:bodyPr/>
          <a:lstStyle/>
          <a:p>
            <a:pPr rtl="0"/>
            <a:r>
              <a:rPr lang="es-MX" sz="1200" b="0" i="0" u="none" strike="noStrike" kern="1200" dirty="0">
                <a:solidFill>
                  <a:schemeClr val="tx1"/>
                </a:solidFill>
                <a:effectLst/>
                <a:latin typeface="+mn-lt"/>
                <a:ea typeface="+mn-ea"/>
                <a:cs typeface="+mn-cs"/>
              </a:rPr>
              <a:t>Ahora perfecto ya tengo la certeza de que mi máquina cumple con este requerimiento de la norma, pero esto es para mi máquina. ¿Qué pasa si alguien quiere fabricarla con otros materiales, con otros perfiles o con otro tornillo? </a:t>
            </a:r>
            <a:endParaRPr lang="es-MX" b="0" dirty="0">
              <a:effectLst/>
            </a:endParaRPr>
          </a:p>
          <a:p>
            <a:br>
              <a:rPr lang="es-MX" b="0" dirty="0">
                <a:effectLst/>
              </a:rPr>
            </a:br>
            <a:r>
              <a:rPr lang="es-MX" sz="1200" b="0" i="0" u="none" strike="noStrike" kern="1200" dirty="0">
                <a:solidFill>
                  <a:schemeClr val="tx1"/>
                </a:solidFill>
                <a:effectLst/>
                <a:latin typeface="+mn-lt"/>
                <a:ea typeface="+mn-ea"/>
                <a:cs typeface="+mn-cs"/>
              </a:rPr>
              <a:t>Bueno ahí debería volver a hacer todo el análisis por elementos finitos, y esto puede no ser del todo práctico o no cualquiera lo puede realizar, entonces para esto también ideé un </a:t>
            </a:r>
            <a:r>
              <a:rPr lang="es-MX" sz="1200" b="1" i="0" u="none" strike="noStrike" kern="1200" dirty="0">
                <a:solidFill>
                  <a:schemeClr val="tx1"/>
                </a:solidFill>
                <a:effectLst/>
                <a:latin typeface="+mn-lt"/>
                <a:ea typeface="+mn-ea"/>
                <a:cs typeface="+mn-cs"/>
              </a:rPr>
              <a:t>método práctico</a:t>
            </a:r>
            <a:r>
              <a:rPr lang="es-MX" sz="1200" b="0" i="0" u="none" strike="noStrike" kern="1200" dirty="0">
                <a:solidFill>
                  <a:schemeClr val="tx1"/>
                </a:solidFill>
                <a:effectLst/>
                <a:latin typeface="+mn-lt"/>
                <a:ea typeface="+mn-ea"/>
                <a:cs typeface="+mn-cs"/>
              </a:rPr>
              <a:t>.</a:t>
            </a:r>
            <a:br>
              <a:rPr lang="es-MX" dirty="0"/>
            </a:br>
            <a:endParaRPr lang="es-MX" sz="1200" b="0" i="0" u="none" strike="noStrike" kern="1200" dirty="0">
              <a:solidFill>
                <a:schemeClr val="tx1"/>
              </a:solidFill>
              <a:effectLst/>
              <a:latin typeface="+mn-lt"/>
              <a:ea typeface="+mn-ea"/>
              <a:cs typeface="+mn-cs"/>
            </a:endParaRPr>
          </a:p>
          <a:p>
            <a:pPr rtl="0"/>
            <a:r>
              <a:rPr lang="es-MX" sz="1200" b="0" i="0" u="none" strike="noStrike" kern="1200" dirty="0">
                <a:solidFill>
                  <a:schemeClr val="tx1"/>
                </a:solidFill>
                <a:effectLst/>
                <a:latin typeface="+mn-lt"/>
                <a:ea typeface="+mn-ea"/>
                <a:cs typeface="+mn-cs"/>
              </a:rPr>
              <a:t>Lo llame el método de los comparadores, donde con 4</a:t>
            </a:r>
            <a:r>
              <a:rPr lang="es-MX" sz="1200" b="1" i="0" u="none" strike="noStrike" kern="1200" dirty="0">
                <a:solidFill>
                  <a:schemeClr val="tx1"/>
                </a:solidFill>
                <a:effectLst/>
                <a:latin typeface="+mn-lt"/>
                <a:ea typeface="+mn-ea"/>
                <a:cs typeface="+mn-cs"/>
              </a:rPr>
              <a:t> </a:t>
            </a:r>
            <a:r>
              <a:rPr lang="es-MX" sz="1200" b="0" i="0" u="none" strike="noStrike" kern="1200" dirty="0">
                <a:solidFill>
                  <a:schemeClr val="tx1"/>
                </a:solidFill>
                <a:effectLst/>
                <a:latin typeface="+mn-lt"/>
                <a:ea typeface="+mn-ea"/>
                <a:cs typeface="+mn-cs"/>
              </a:rPr>
              <a:t>comparadores ubicados en distintas partes de la máquina tomó los desplazamientos de esas zonas.</a:t>
            </a:r>
            <a:endParaRPr lang="es-MX" b="0" dirty="0">
              <a:effectLst/>
            </a:endParaRPr>
          </a:p>
          <a:p>
            <a:pPr rtl="0"/>
            <a:r>
              <a:rPr lang="es-MX" sz="1200" b="0" i="0" u="none" strike="noStrike" kern="1200" dirty="0">
                <a:solidFill>
                  <a:schemeClr val="tx1"/>
                </a:solidFill>
                <a:effectLst/>
                <a:latin typeface="+mn-lt"/>
                <a:ea typeface="+mn-ea"/>
                <a:cs typeface="+mn-cs"/>
              </a:rPr>
              <a:t>Y con estos valores y haciendo cálculos ya se puede saber cómo se deforma la máquina, y de vuelta calculando la rigidez de la máquina podría saber si un ensayo cumple o no con este requerimiento de la norma.</a:t>
            </a:r>
            <a:endParaRPr lang="es-MX" b="0" dirty="0">
              <a:effectLst/>
            </a:endParaRPr>
          </a:p>
          <a:p>
            <a:br>
              <a:rPr lang="es-MX" dirty="0"/>
            </a:br>
            <a:r>
              <a:rPr lang="es-MX" sz="1200" b="0" i="0" u="none" strike="noStrike" kern="1200" dirty="0">
                <a:solidFill>
                  <a:schemeClr val="tx1"/>
                </a:solidFill>
                <a:effectLst/>
                <a:latin typeface="+mn-lt"/>
                <a:ea typeface="+mn-ea"/>
                <a:cs typeface="+mn-cs"/>
              </a:rPr>
              <a:t>También se puede realizar la medición con un solo comparador pero ahí se deberían realizar 4 ensayos.</a:t>
            </a:r>
            <a:endParaRPr lang="es-MX" b="0" dirty="0">
              <a:effectLst/>
            </a:endParaRPr>
          </a:p>
        </p:txBody>
      </p:sp>
      <p:sp>
        <p:nvSpPr>
          <p:cNvPr id="4" name="Marcador de número de diapositiva 3">
            <a:extLst>
              <a:ext uri="{FF2B5EF4-FFF2-40B4-BE49-F238E27FC236}">
                <a16:creationId xmlns:a16="http://schemas.microsoft.com/office/drawing/2014/main" id="{60272268-7B0A-4CB5-F2EA-431D0EB68612}"/>
              </a:ext>
            </a:extLst>
          </p:cNvPr>
          <p:cNvSpPr>
            <a:spLocks noGrp="1"/>
          </p:cNvSpPr>
          <p:nvPr>
            <p:ph type="sldNum" sz="quarter" idx="5"/>
          </p:nvPr>
        </p:nvSpPr>
        <p:spPr/>
        <p:txBody>
          <a:bodyPr/>
          <a:lstStyle/>
          <a:p>
            <a:fld id="{2BD636D7-B1E9-4A80-BDFA-0126DFC444F4}" type="slidenum">
              <a:rPr lang="es-AR" smtClean="0"/>
              <a:t>24</a:t>
            </a:fld>
            <a:endParaRPr lang="es-AR"/>
          </a:p>
        </p:txBody>
      </p:sp>
    </p:spTree>
    <p:extLst>
      <p:ext uri="{BB962C8B-B14F-4D97-AF65-F5344CB8AC3E}">
        <p14:creationId xmlns:p14="http://schemas.microsoft.com/office/powerpoint/2010/main" val="30695537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FB1856-5D91-98CD-5097-CE23D06A471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D5B3BCA-47E3-8CCB-EF77-7B53F5973FE8}"/>
              </a:ext>
            </a:extLst>
          </p:cNvPr>
          <p:cNvSpPr>
            <a:spLocks noGrp="1" noRot="1" noChangeAspect="1"/>
          </p:cNvSpPr>
          <p:nvPr>
            <p:ph type="sldImg"/>
          </p:nvPr>
        </p:nvSpPr>
        <p:spPr/>
        <p:txBody>
          <a:bodyPr/>
          <a:lstStyle/>
          <a:p>
            <a:endParaRPr lang="es-AR"/>
          </a:p>
        </p:txBody>
      </p:sp>
      <p:sp>
        <p:nvSpPr>
          <p:cNvPr id="3" name="Marcador de notas 2">
            <a:extLst>
              <a:ext uri="{FF2B5EF4-FFF2-40B4-BE49-F238E27FC236}">
                <a16:creationId xmlns:a16="http://schemas.microsoft.com/office/drawing/2014/main" id="{E3A47AD8-A1B1-B5FE-8CF9-FB04577387BF}"/>
              </a:ext>
            </a:extLst>
          </p:cNvPr>
          <p:cNvSpPr>
            <a:spLocks noGrp="1"/>
          </p:cNvSpPr>
          <p:nvPr>
            <p:ph type="body" idx="1"/>
          </p:nvPr>
        </p:nvSpPr>
        <p:spPr/>
        <p:txBody>
          <a:bodyPr/>
          <a:lstStyle/>
          <a:p>
            <a:pPr rtl="0"/>
            <a:r>
              <a:rPr lang="es-MX" sz="1200" b="0" i="0" u="none" strike="noStrike" kern="1200" dirty="0">
                <a:solidFill>
                  <a:schemeClr val="tx1"/>
                </a:solidFill>
                <a:effectLst/>
                <a:latin typeface="+mn-lt"/>
                <a:ea typeface="+mn-ea"/>
                <a:cs typeface="+mn-cs"/>
              </a:rPr>
              <a:t>También ideé otro método práctico mucho más simple y directo para medir la deformación total de la máquina basado en registrar el giro del tornillo. Recuerden que una vuelta del tornillo representa 4mm de avance en la cruceta móvil. Entonces por ejemplo en el caso de mi diseño, si el tornillo gira menos de 60°, estaría obteniendo una rigidez similar a la calculada.</a:t>
            </a:r>
          </a:p>
          <a:p>
            <a:pPr rtl="0"/>
            <a:endParaRPr lang="es-MX" sz="1200" b="0" i="0" u="none" strike="noStrike" kern="1200" dirty="0">
              <a:solidFill>
                <a:schemeClr val="tx1"/>
              </a:solidFill>
              <a:effectLst/>
              <a:latin typeface="+mn-lt"/>
              <a:ea typeface="+mn-ea"/>
              <a:cs typeface="+mn-cs"/>
            </a:endParaRPr>
          </a:p>
          <a:p>
            <a:pPr rtl="0"/>
            <a:r>
              <a:rPr lang="es-MX" sz="1200" b="0" i="0" u="none" strike="noStrike" kern="1200" dirty="0">
                <a:solidFill>
                  <a:schemeClr val="tx1"/>
                </a:solidFill>
                <a:effectLst/>
                <a:latin typeface="+mn-lt"/>
                <a:ea typeface="+mn-ea"/>
                <a:cs typeface="+mn-cs"/>
              </a:rPr>
              <a:t>Y de igual forma aprovechando el giro del tornillo se puede medir cuando se deforma la probeta, y esto es práctico para realizar ensayos sin el uso de extensómetro.</a:t>
            </a:r>
            <a:br>
              <a:rPr lang="es-MX" dirty="0"/>
            </a:br>
            <a:endParaRPr lang="es-MX" sz="1200" b="0" i="0" u="none" strike="noStrike" kern="1200" dirty="0">
              <a:solidFill>
                <a:schemeClr val="tx1"/>
              </a:solidFill>
              <a:effectLst/>
              <a:latin typeface="+mn-lt"/>
              <a:ea typeface="+mn-ea"/>
              <a:cs typeface="+mn-cs"/>
            </a:endParaRPr>
          </a:p>
          <a:p>
            <a:pPr rtl="0"/>
            <a:endParaRPr lang="es-MX" b="0" dirty="0">
              <a:effectLst/>
            </a:endParaRPr>
          </a:p>
        </p:txBody>
      </p:sp>
      <p:sp>
        <p:nvSpPr>
          <p:cNvPr id="4" name="Marcador de número de diapositiva 3">
            <a:extLst>
              <a:ext uri="{FF2B5EF4-FFF2-40B4-BE49-F238E27FC236}">
                <a16:creationId xmlns:a16="http://schemas.microsoft.com/office/drawing/2014/main" id="{15818DDF-CFA2-FC0E-61C5-95D3FA1722D0}"/>
              </a:ext>
            </a:extLst>
          </p:cNvPr>
          <p:cNvSpPr>
            <a:spLocks noGrp="1"/>
          </p:cNvSpPr>
          <p:nvPr>
            <p:ph type="sldNum" sz="quarter" idx="5"/>
          </p:nvPr>
        </p:nvSpPr>
        <p:spPr/>
        <p:txBody>
          <a:bodyPr/>
          <a:lstStyle/>
          <a:p>
            <a:fld id="{2BD636D7-B1E9-4A80-BDFA-0126DFC444F4}" type="slidenum">
              <a:rPr lang="es-AR" smtClean="0"/>
              <a:t>25</a:t>
            </a:fld>
            <a:endParaRPr lang="es-AR"/>
          </a:p>
        </p:txBody>
      </p:sp>
    </p:spTree>
    <p:extLst>
      <p:ext uri="{BB962C8B-B14F-4D97-AF65-F5344CB8AC3E}">
        <p14:creationId xmlns:p14="http://schemas.microsoft.com/office/powerpoint/2010/main" val="9822879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C26DA-D7CE-7325-51E2-8813B1C33BA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563DA80-0FC8-58C9-609C-FDB8F25E00E7}"/>
              </a:ext>
            </a:extLst>
          </p:cNvPr>
          <p:cNvSpPr>
            <a:spLocks noGrp="1" noRot="1" noChangeAspect="1"/>
          </p:cNvSpPr>
          <p:nvPr>
            <p:ph type="sldImg"/>
          </p:nvPr>
        </p:nvSpPr>
        <p:spPr/>
        <p:txBody>
          <a:bodyPr/>
          <a:lstStyle/>
          <a:p>
            <a:endParaRPr lang="es-AR"/>
          </a:p>
        </p:txBody>
      </p:sp>
      <p:sp>
        <p:nvSpPr>
          <p:cNvPr id="3" name="Marcador de notas 2">
            <a:extLst>
              <a:ext uri="{FF2B5EF4-FFF2-40B4-BE49-F238E27FC236}">
                <a16:creationId xmlns:a16="http://schemas.microsoft.com/office/drawing/2014/main" id="{1DADCAD2-D31A-47F0-11C0-E157208962F8}"/>
              </a:ext>
            </a:extLst>
          </p:cNvPr>
          <p:cNvSpPr>
            <a:spLocks noGrp="1"/>
          </p:cNvSpPr>
          <p:nvPr>
            <p:ph type="body" idx="1"/>
          </p:nvPr>
        </p:nvSpPr>
        <p:spPr/>
        <p:txBody>
          <a:bodyPr/>
          <a:lstStyle/>
          <a:p>
            <a:pPr rtl="0"/>
            <a:r>
              <a:rPr lang="es-MX" sz="1200" b="0" i="0" u="none" strike="noStrike" kern="1200" dirty="0">
                <a:solidFill>
                  <a:schemeClr val="tx1"/>
                </a:solidFill>
                <a:effectLst/>
                <a:latin typeface="+mn-lt"/>
                <a:ea typeface="+mn-ea"/>
                <a:cs typeface="+mn-cs"/>
              </a:rPr>
              <a:t>Ya habiendo validado la rigidez de la máquina a través de proceso de diseño iterativo pude seguir con los últimos detalles y accesorios de la máquina.</a:t>
            </a:r>
          </a:p>
          <a:p>
            <a:pPr rtl="0"/>
            <a:endParaRPr lang="es-MX" sz="1200" b="0" i="0" u="none" strike="noStrike" kern="1200" dirty="0">
              <a:solidFill>
                <a:schemeClr val="tx1"/>
              </a:solidFill>
              <a:effectLst/>
              <a:latin typeface="+mn-lt"/>
              <a:ea typeface="+mn-ea"/>
              <a:cs typeface="+mn-cs"/>
            </a:endParaRPr>
          </a:p>
          <a:p>
            <a:pPr rtl="0"/>
            <a:r>
              <a:rPr lang="es-MX" sz="1200" b="0" i="0" u="none" strike="noStrike" kern="1200" dirty="0">
                <a:solidFill>
                  <a:schemeClr val="tx1"/>
                </a:solidFill>
                <a:effectLst/>
                <a:latin typeface="+mn-lt"/>
                <a:ea typeface="+mn-ea"/>
                <a:cs typeface="+mn-cs"/>
              </a:rPr>
              <a:t>Como el riel porta fines de carrera, donde se pueden ubicar y mover tanto los fines de carrera como la cámara, para adaptarlos a diferentes ensayos.</a:t>
            </a:r>
          </a:p>
          <a:p>
            <a:pPr rtl="0"/>
            <a:endParaRPr lang="es-MX" sz="1200" b="0" i="0" u="none" strike="noStrike" kern="1200" dirty="0">
              <a:solidFill>
                <a:schemeClr val="tx1"/>
              </a:solidFill>
              <a:effectLst/>
              <a:latin typeface="+mn-lt"/>
              <a:ea typeface="+mn-ea"/>
              <a:cs typeface="+mn-cs"/>
            </a:endParaRPr>
          </a:p>
          <a:p>
            <a:pPr rtl="0"/>
            <a:r>
              <a:rPr lang="es-MX" sz="1200" b="0" i="0" u="none" strike="noStrike" kern="1200" dirty="0">
                <a:solidFill>
                  <a:schemeClr val="tx1"/>
                </a:solidFill>
                <a:effectLst/>
                <a:latin typeface="+mn-lt"/>
                <a:ea typeface="+mn-ea"/>
                <a:cs typeface="+mn-cs"/>
              </a:rPr>
              <a:t>También se agregaron accesorios para ensayos con grandes deformaciones, arriba del 20% la norma ya permite medir las deformaciones desde una regla </a:t>
            </a:r>
            <a:r>
              <a:rPr lang="es-MX" sz="1200" b="0" i="0" u="none" strike="noStrike" kern="1200" dirty="0" err="1">
                <a:solidFill>
                  <a:schemeClr val="tx1"/>
                </a:solidFill>
                <a:effectLst/>
                <a:latin typeface="+mn-lt"/>
                <a:ea typeface="+mn-ea"/>
                <a:cs typeface="+mn-cs"/>
              </a:rPr>
              <a:t>milimetrada</a:t>
            </a:r>
            <a:r>
              <a:rPr lang="es-MX" sz="1200" b="0" i="0" u="none" strike="noStrike" kern="1200" dirty="0">
                <a:solidFill>
                  <a:schemeClr val="tx1"/>
                </a:solidFill>
                <a:effectLst/>
                <a:latin typeface="+mn-lt"/>
                <a:ea typeface="+mn-ea"/>
                <a:cs typeface="+mn-cs"/>
              </a:rPr>
              <a:t> puesta en el marco de la máquina.</a:t>
            </a:r>
            <a:br>
              <a:rPr lang="es-MX" dirty="0"/>
            </a:br>
            <a:endParaRPr lang="es-MX" dirty="0"/>
          </a:p>
          <a:p>
            <a:pPr rtl="0"/>
            <a:r>
              <a:rPr lang="es-MX" sz="1200" b="0" i="0" u="none" strike="noStrike" kern="1200" dirty="0">
                <a:solidFill>
                  <a:schemeClr val="tx1"/>
                </a:solidFill>
                <a:effectLst/>
                <a:latin typeface="+mn-lt"/>
                <a:ea typeface="+mn-ea"/>
                <a:cs typeface="+mn-cs"/>
              </a:rPr>
              <a:t>Bueno también tenemos paneles y cubres, que se pueden retirar fácilmente para mantenimiento, se puede ver la botonera de control y parada de emergencia.</a:t>
            </a:r>
            <a:endParaRPr lang="es-MX" b="0" dirty="0">
              <a:effectLst/>
            </a:endParaRPr>
          </a:p>
          <a:p>
            <a:br>
              <a:rPr lang="es-MX" b="0" dirty="0">
                <a:effectLst/>
              </a:rPr>
            </a:br>
            <a:r>
              <a:rPr lang="es-MX" sz="1200" b="0" i="0" u="none" strike="noStrike" kern="1200" dirty="0">
                <a:solidFill>
                  <a:schemeClr val="tx1"/>
                </a:solidFill>
                <a:effectLst/>
                <a:latin typeface="+mn-lt"/>
                <a:ea typeface="+mn-ea"/>
                <a:cs typeface="+mn-cs"/>
              </a:rPr>
              <a:t>También se observan varias piezas impresas en 3D, como las patas de la máquina, la sujeción de los rieles y accesorios. </a:t>
            </a:r>
            <a:r>
              <a:rPr lang="es-MX" sz="1200" b="1" i="0" u="none" strike="noStrike" kern="1200" dirty="0">
                <a:solidFill>
                  <a:schemeClr val="tx1"/>
                </a:solidFill>
                <a:effectLst/>
                <a:latin typeface="+mn-lt"/>
                <a:ea typeface="+mn-ea"/>
                <a:cs typeface="+mn-cs"/>
              </a:rPr>
              <a:t>Todo lo que permite abaratar el costo total de fabricación de la máquina</a:t>
            </a:r>
            <a:r>
              <a:rPr lang="es-MX" sz="1200" b="0" i="0" u="none" strike="noStrike" kern="1200" dirty="0">
                <a:solidFill>
                  <a:schemeClr val="tx1"/>
                </a:solidFill>
                <a:effectLst/>
                <a:latin typeface="+mn-lt"/>
                <a:ea typeface="+mn-ea"/>
                <a:cs typeface="+mn-cs"/>
              </a:rPr>
              <a:t>.</a:t>
            </a:r>
          </a:p>
          <a:p>
            <a:endParaRPr lang="es-MX" sz="1200" b="0" i="0" u="none" strike="noStrike" kern="1200" dirty="0">
              <a:solidFill>
                <a:schemeClr val="tx1"/>
              </a:solidFill>
              <a:effectLst/>
              <a:latin typeface="+mn-lt"/>
              <a:ea typeface="+mn-ea"/>
              <a:cs typeface="+mn-cs"/>
            </a:endParaRPr>
          </a:p>
          <a:p>
            <a:r>
              <a:rPr lang="es-MX" sz="1200" b="0" i="0" u="none" strike="noStrike" kern="1200" dirty="0">
                <a:solidFill>
                  <a:schemeClr val="tx1"/>
                </a:solidFill>
                <a:effectLst/>
                <a:latin typeface="+mn-lt"/>
                <a:ea typeface="+mn-ea"/>
                <a:cs typeface="+mn-cs"/>
              </a:rPr>
              <a:t>También tuve en cuenta la calibración de la máquina, para eso diseñé este accesorio para colocar la celda de carga </a:t>
            </a:r>
            <a:r>
              <a:rPr lang="es-MX" sz="1200" b="1" i="0" u="none" strike="noStrike" kern="1200" dirty="0">
                <a:solidFill>
                  <a:schemeClr val="tx1"/>
                </a:solidFill>
                <a:effectLst/>
                <a:latin typeface="+mn-lt"/>
                <a:ea typeface="+mn-ea"/>
                <a:cs typeface="+mn-cs"/>
              </a:rPr>
              <a:t>PATRÓN</a:t>
            </a:r>
            <a:r>
              <a:rPr lang="es-MX" sz="1200" b="0" i="0" u="none" strike="noStrike" kern="1200" dirty="0">
                <a:solidFill>
                  <a:schemeClr val="tx1"/>
                </a:solidFill>
                <a:effectLst/>
                <a:latin typeface="+mn-lt"/>
                <a:ea typeface="+mn-ea"/>
                <a:cs typeface="+mn-cs"/>
              </a:rPr>
              <a:t> y simular un ensayo.</a:t>
            </a:r>
          </a:p>
          <a:p>
            <a:endParaRPr lang="es-MX" sz="1200" b="0" i="0" u="none" strike="noStrike" kern="1200" dirty="0">
              <a:solidFill>
                <a:schemeClr val="tx1"/>
              </a:solidFill>
              <a:effectLst/>
              <a:latin typeface="+mn-lt"/>
              <a:ea typeface="+mn-ea"/>
              <a:cs typeface="+mn-cs"/>
            </a:endParaRPr>
          </a:p>
          <a:p>
            <a:r>
              <a:rPr lang="es-MX" sz="1200" b="0" i="0" u="none" strike="noStrike" kern="1200" dirty="0">
                <a:solidFill>
                  <a:schemeClr val="tx1"/>
                </a:solidFill>
                <a:effectLst/>
                <a:latin typeface="+mn-lt"/>
                <a:ea typeface="+mn-ea"/>
                <a:cs typeface="+mn-cs"/>
              </a:rPr>
              <a:t>Y por último el diseño de la máquina permite fácilmente adaptarla a otros ensayos, como de compresión o de flexión con la ayuda de otros accesorios. Pero esto ya sería para otro proyecto.</a:t>
            </a:r>
          </a:p>
          <a:p>
            <a:endParaRPr lang="es-MX" sz="1200" b="0" i="0" u="none" strike="noStrike" kern="1200" dirty="0">
              <a:solidFill>
                <a:schemeClr val="tx1"/>
              </a:solidFill>
              <a:effectLst/>
              <a:latin typeface="+mn-lt"/>
              <a:ea typeface="+mn-ea"/>
              <a:cs typeface="+mn-cs"/>
            </a:endParaRPr>
          </a:p>
          <a:p>
            <a:r>
              <a:rPr lang="es-MX" sz="1200" b="1" i="0" u="none" strike="noStrike" kern="1200" dirty="0">
                <a:solidFill>
                  <a:schemeClr val="tx1"/>
                </a:solidFill>
                <a:effectLst/>
                <a:latin typeface="+mn-lt"/>
                <a:ea typeface="+mn-ea"/>
                <a:cs typeface="+mn-cs"/>
              </a:rPr>
              <a:t>Resumiendo</a:t>
            </a:r>
            <a:r>
              <a:rPr lang="es-MX" sz="1200" b="0" i="0" u="none" strike="noStrike" kern="1200" dirty="0">
                <a:solidFill>
                  <a:schemeClr val="tx1"/>
                </a:solidFill>
                <a:effectLst/>
                <a:latin typeface="+mn-lt"/>
                <a:ea typeface="+mn-ea"/>
                <a:cs typeface="+mn-cs"/>
              </a:rPr>
              <a:t>, el diseño de la máquina es compacto con un peso de 75 kilos, apto para moverla de a 2-3 personas. Y a mi criterio quedó agradable a la vista siendo esto nunca fue un requerimiento.</a:t>
            </a:r>
            <a:endParaRPr lang="es-MX" b="0" dirty="0">
              <a:effectLst/>
            </a:endParaRPr>
          </a:p>
        </p:txBody>
      </p:sp>
      <p:sp>
        <p:nvSpPr>
          <p:cNvPr id="4" name="Marcador de número de diapositiva 3">
            <a:extLst>
              <a:ext uri="{FF2B5EF4-FFF2-40B4-BE49-F238E27FC236}">
                <a16:creationId xmlns:a16="http://schemas.microsoft.com/office/drawing/2014/main" id="{33AE5CC1-31ED-3F1D-9FE7-6DF362FAF4EC}"/>
              </a:ext>
            </a:extLst>
          </p:cNvPr>
          <p:cNvSpPr>
            <a:spLocks noGrp="1"/>
          </p:cNvSpPr>
          <p:nvPr>
            <p:ph type="sldNum" sz="quarter" idx="5"/>
          </p:nvPr>
        </p:nvSpPr>
        <p:spPr/>
        <p:txBody>
          <a:bodyPr/>
          <a:lstStyle/>
          <a:p>
            <a:fld id="{2BD636D7-B1E9-4A80-BDFA-0126DFC444F4}" type="slidenum">
              <a:rPr lang="es-AR" smtClean="0"/>
              <a:t>26</a:t>
            </a:fld>
            <a:endParaRPr lang="es-AR"/>
          </a:p>
        </p:txBody>
      </p:sp>
    </p:spTree>
    <p:extLst>
      <p:ext uri="{BB962C8B-B14F-4D97-AF65-F5344CB8AC3E}">
        <p14:creationId xmlns:p14="http://schemas.microsoft.com/office/powerpoint/2010/main" val="12438832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43188-D796-125A-03CC-192A74EFB64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90A2CCE-DC5D-0D7B-F54E-9CB743C8E8F0}"/>
              </a:ext>
            </a:extLst>
          </p:cNvPr>
          <p:cNvSpPr>
            <a:spLocks noGrp="1" noRot="1" noChangeAspect="1"/>
          </p:cNvSpPr>
          <p:nvPr>
            <p:ph type="sldImg"/>
          </p:nvPr>
        </p:nvSpPr>
        <p:spPr/>
        <p:txBody>
          <a:bodyPr/>
          <a:lstStyle/>
          <a:p>
            <a:endParaRPr lang="es-AR"/>
          </a:p>
        </p:txBody>
      </p:sp>
      <p:sp>
        <p:nvSpPr>
          <p:cNvPr id="3" name="Marcador de notas 2">
            <a:extLst>
              <a:ext uri="{FF2B5EF4-FFF2-40B4-BE49-F238E27FC236}">
                <a16:creationId xmlns:a16="http://schemas.microsoft.com/office/drawing/2014/main" id="{43FFDFB8-998A-64A5-95B6-DE2A39EC9D7A}"/>
              </a:ext>
            </a:extLst>
          </p:cNvPr>
          <p:cNvSpPr>
            <a:spLocks noGrp="1"/>
          </p:cNvSpPr>
          <p:nvPr>
            <p:ph type="body" idx="1"/>
          </p:nvPr>
        </p:nvSpPr>
        <p:spPr/>
        <p:txBody>
          <a:bodyPr/>
          <a:lstStyle/>
          <a:p>
            <a:pPr rtl="0"/>
            <a:r>
              <a:rPr lang="es-MX" sz="1200" b="0" i="0" u="none" strike="noStrike" kern="1200" dirty="0">
                <a:solidFill>
                  <a:schemeClr val="tx1"/>
                </a:solidFill>
                <a:effectLst/>
                <a:latin typeface="+mn-lt"/>
                <a:ea typeface="+mn-ea"/>
                <a:cs typeface="+mn-cs"/>
              </a:rPr>
              <a:t>Para calcular el costo de fabricación de la máquina hice un cálculo de materiales, componentes comerciales y del costo de la fabricación de las piezas que la componen.</a:t>
            </a:r>
            <a:br>
              <a:rPr lang="es-MX" b="0" dirty="0">
                <a:effectLst/>
              </a:rPr>
            </a:br>
            <a:endParaRPr lang="es-MX" b="0" dirty="0">
              <a:effectLst/>
            </a:endParaRPr>
          </a:p>
          <a:p>
            <a:pPr rtl="0"/>
            <a:r>
              <a:rPr lang="es-MX" sz="1200" b="0" i="0" u="none" strike="noStrike" kern="1200" dirty="0">
                <a:solidFill>
                  <a:schemeClr val="tx1"/>
                </a:solidFill>
                <a:effectLst/>
                <a:latin typeface="+mn-lt"/>
                <a:ea typeface="+mn-ea"/>
                <a:cs typeface="+mn-cs"/>
              </a:rPr>
              <a:t>Lo que no se tiene en cuenta en esta máquina es el costo de ensamblaje ni de puesta a punto. Así que sería algo similar a un </a:t>
            </a:r>
            <a:r>
              <a:rPr lang="es-MX" sz="1200" b="1" i="0" u="none" strike="noStrike" kern="1200" dirty="0">
                <a:solidFill>
                  <a:schemeClr val="tx1"/>
                </a:solidFill>
                <a:effectLst/>
                <a:latin typeface="+mn-lt"/>
                <a:ea typeface="+mn-ea"/>
                <a:cs typeface="+mn-cs"/>
              </a:rPr>
              <a:t>kit para armar</a:t>
            </a:r>
            <a:r>
              <a:rPr lang="es-MX" sz="1200" b="0" i="0" u="none" strike="noStrike" kern="1200" dirty="0">
                <a:solidFill>
                  <a:schemeClr val="tx1"/>
                </a:solidFill>
                <a:effectLst/>
                <a:latin typeface="+mn-lt"/>
                <a:ea typeface="+mn-ea"/>
                <a:cs typeface="+mn-cs"/>
              </a:rPr>
              <a:t>, como suele pasar con algunas impresoras 3D que se compran desarmadas por ejemplo.</a:t>
            </a:r>
          </a:p>
          <a:p>
            <a:pPr rtl="0"/>
            <a:endParaRPr lang="es-MX" sz="1200" b="0" i="0" u="none" strike="noStrike" kern="1200" dirty="0">
              <a:solidFill>
                <a:schemeClr val="tx1"/>
              </a:solidFill>
              <a:effectLst/>
              <a:latin typeface="+mn-lt"/>
              <a:ea typeface="+mn-ea"/>
              <a:cs typeface="+mn-cs"/>
            </a:endParaRPr>
          </a:p>
          <a:p>
            <a:pPr rtl="0"/>
            <a:r>
              <a:rPr lang="es-MX" sz="1200" b="0" i="0" u="none" strike="noStrike" kern="1200" dirty="0">
                <a:solidFill>
                  <a:schemeClr val="tx1"/>
                </a:solidFill>
                <a:effectLst/>
                <a:latin typeface="+mn-lt"/>
                <a:ea typeface="+mn-ea"/>
                <a:cs typeface="+mn-cs"/>
              </a:rPr>
              <a:t>Esta máquina se puede amortizar en poco tiempo, siempre dependiendo de la carga de uso que se le pueda dar.</a:t>
            </a:r>
            <a:endParaRPr lang="es-MX" b="0" dirty="0">
              <a:effectLst/>
            </a:endParaRPr>
          </a:p>
          <a:p>
            <a:endParaRPr lang="es-MX" b="0" dirty="0">
              <a:effectLst/>
            </a:endParaRPr>
          </a:p>
          <a:p>
            <a:pPr rtl="0"/>
            <a:r>
              <a:rPr lang="es-MX" sz="1200" b="0" i="0" u="none" strike="noStrike" kern="1200" dirty="0">
                <a:solidFill>
                  <a:schemeClr val="tx1"/>
                </a:solidFill>
                <a:effectLst/>
                <a:latin typeface="+mn-lt"/>
                <a:ea typeface="+mn-ea"/>
                <a:cs typeface="+mn-cs"/>
              </a:rPr>
              <a:t>A modo de referencia si se estima ensayar 8 materiales por mes, esta máquina se podría amortizar en 4 meses.</a:t>
            </a:r>
            <a:endParaRPr lang="es-MX" b="0" dirty="0">
              <a:effectLst/>
            </a:endParaRPr>
          </a:p>
          <a:p>
            <a:br>
              <a:rPr lang="es-MX" dirty="0"/>
            </a:br>
            <a:endParaRPr lang="es-MX" b="0" dirty="0">
              <a:effectLst/>
            </a:endParaRPr>
          </a:p>
          <a:p>
            <a:br>
              <a:rPr lang="es-MX" dirty="0"/>
            </a:br>
            <a:br>
              <a:rPr lang="es-MX" dirty="0"/>
            </a:br>
            <a:endParaRPr lang="es-MX" b="0" dirty="0">
              <a:effectLst/>
            </a:endParaRPr>
          </a:p>
          <a:p>
            <a:br>
              <a:rPr lang="es-MX" dirty="0"/>
            </a:br>
            <a:endParaRPr lang="es-MX" b="0" dirty="0">
              <a:effectLst/>
            </a:endParaRPr>
          </a:p>
          <a:p>
            <a:br>
              <a:rPr lang="es-MX" dirty="0"/>
            </a:br>
            <a:endParaRPr lang="es-AR" dirty="0"/>
          </a:p>
        </p:txBody>
      </p:sp>
      <p:sp>
        <p:nvSpPr>
          <p:cNvPr id="4" name="Marcador de número de diapositiva 3">
            <a:extLst>
              <a:ext uri="{FF2B5EF4-FFF2-40B4-BE49-F238E27FC236}">
                <a16:creationId xmlns:a16="http://schemas.microsoft.com/office/drawing/2014/main" id="{03CA582F-6935-3FD1-BEFA-A1EF9C650403}"/>
              </a:ext>
            </a:extLst>
          </p:cNvPr>
          <p:cNvSpPr>
            <a:spLocks noGrp="1"/>
          </p:cNvSpPr>
          <p:nvPr>
            <p:ph type="sldNum" sz="quarter" idx="5"/>
          </p:nvPr>
        </p:nvSpPr>
        <p:spPr/>
        <p:txBody>
          <a:bodyPr/>
          <a:lstStyle/>
          <a:p>
            <a:fld id="{2BD636D7-B1E9-4A80-BDFA-0126DFC444F4}" type="slidenum">
              <a:rPr lang="es-AR" smtClean="0"/>
              <a:t>27</a:t>
            </a:fld>
            <a:endParaRPr lang="es-AR"/>
          </a:p>
        </p:txBody>
      </p:sp>
    </p:spTree>
    <p:extLst>
      <p:ext uri="{BB962C8B-B14F-4D97-AF65-F5344CB8AC3E}">
        <p14:creationId xmlns:p14="http://schemas.microsoft.com/office/powerpoint/2010/main" val="3960905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AR"/>
          </a:p>
        </p:txBody>
      </p:sp>
      <p:sp>
        <p:nvSpPr>
          <p:cNvPr id="3" name="Marcador de notas 2"/>
          <p:cNvSpPr>
            <a:spLocks noGrp="1"/>
          </p:cNvSpPr>
          <p:nvPr>
            <p:ph type="body" idx="1"/>
          </p:nvPr>
        </p:nvSpPr>
        <p:spPr/>
        <p:txBody>
          <a:bodyPr/>
          <a:lstStyle/>
          <a:p>
            <a:pPr rtl="0"/>
            <a:r>
              <a:rPr lang="es-MX" sz="1200" b="0" i="0" u="none" strike="noStrike" kern="1200" dirty="0">
                <a:solidFill>
                  <a:schemeClr val="tx1"/>
                </a:solidFill>
                <a:effectLst/>
                <a:latin typeface="+mn-lt"/>
                <a:ea typeface="+mn-ea"/>
                <a:cs typeface="+mn-cs"/>
              </a:rPr>
              <a:t>Este proyecto permitió diseñar una máquina de ensayo de tracción de plásticos integrando aspectos de mecánica, análisis por elementos finitos, electrónica de control y MA. </a:t>
            </a:r>
            <a:br>
              <a:rPr lang="es-MX" b="0" dirty="0">
                <a:effectLst/>
              </a:rPr>
            </a:br>
            <a:endParaRPr lang="es-MX" b="0" dirty="0">
              <a:effectLst/>
            </a:endParaRPr>
          </a:p>
          <a:p>
            <a:pPr rtl="0"/>
            <a:r>
              <a:rPr lang="es-MX" sz="1200" b="0" i="0" u="none" strike="noStrike" kern="1200" dirty="0">
                <a:solidFill>
                  <a:schemeClr val="tx1"/>
                </a:solidFill>
                <a:effectLst/>
                <a:latin typeface="+mn-lt"/>
                <a:ea typeface="+mn-ea"/>
                <a:cs typeface="+mn-cs"/>
              </a:rPr>
              <a:t>Y para llevarlo al plan de estudio de mi carrera, con este desarrollo de la máquina aplique materias como física, estabilidad, mecánica, tecnología mecánica, conocimiento de materiales, elementos de máquinas, manejo de documentación técnica y electrónica.</a:t>
            </a:r>
            <a:endParaRPr lang="es-MX" b="0" dirty="0">
              <a:effectLst/>
            </a:endParaRPr>
          </a:p>
          <a:p>
            <a:endParaRPr lang="es-MX" b="0" dirty="0">
              <a:effectLst/>
            </a:endParaRPr>
          </a:p>
          <a:p>
            <a:pPr rtl="0"/>
            <a:r>
              <a:rPr lang="es-MX" sz="1200" b="0" i="0" u="none" strike="noStrike" kern="1200" dirty="0">
                <a:solidFill>
                  <a:schemeClr val="tx1"/>
                </a:solidFill>
                <a:effectLst/>
                <a:latin typeface="+mn-lt"/>
                <a:ea typeface="+mn-ea"/>
                <a:cs typeface="+mn-cs"/>
              </a:rPr>
              <a:t>El diseño logró el cumplimiento de todos los requerimientos de la Norma y tener la capacidad nominal</a:t>
            </a:r>
            <a:r>
              <a:rPr lang="es-MX" sz="1200" b="1" i="0" u="none" strike="noStrike" kern="1200" dirty="0">
                <a:solidFill>
                  <a:schemeClr val="tx1"/>
                </a:solidFill>
                <a:effectLst/>
                <a:latin typeface="+mn-lt"/>
                <a:ea typeface="+mn-ea"/>
                <a:cs typeface="+mn-cs"/>
              </a:rPr>
              <a:t> de 10 KN</a:t>
            </a:r>
            <a:r>
              <a:rPr lang="es-MX" sz="1200" b="0" i="0" u="none" strike="noStrike" kern="1200" dirty="0">
                <a:solidFill>
                  <a:schemeClr val="tx1"/>
                </a:solidFill>
                <a:effectLst/>
                <a:latin typeface="+mn-lt"/>
                <a:ea typeface="+mn-ea"/>
                <a:cs typeface="+mn-cs"/>
              </a:rPr>
              <a:t>, suficiente para poder ensayar todos los plásticos. </a:t>
            </a:r>
            <a:br>
              <a:rPr lang="es-MX" b="0" dirty="0">
                <a:effectLst/>
              </a:rPr>
            </a:br>
            <a:endParaRPr lang="es-MX" b="0" dirty="0">
              <a:effectLst/>
            </a:endParaRPr>
          </a:p>
          <a:p>
            <a:pPr rtl="0"/>
            <a:r>
              <a:rPr lang="es-MX" sz="1200" b="0" i="0" u="none" strike="noStrike" kern="1200" dirty="0">
                <a:solidFill>
                  <a:schemeClr val="tx1"/>
                </a:solidFill>
                <a:effectLst/>
                <a:latin typeface="+mn-lt"/>
                <a:ea typeface="+mn-ea"/>
                <a:cs typeface="+mn-cs"/>
              </a:rPr>
              <a:t>Se pudo integrar un </a:t>
            </a:r>
            <a:r>
              <a:rPr lang="es-MX" sz="1200" b="1" i="0" u="none" strike="noStrike" kern="1200" dirty="0">
                <a:solidFill>
                  <a:schemeClr val="tx1"/>
                </a:solidFill>
                <a:effectLst/>
                <a:latin typeface="+mn-lt"/>
                <a:ea typeface="+mn-ea"/>
                <a:cs typeface="+mn-cs"/>
              </a:rPr>
              <a:t>sistema de transmisión hecho con impresión 3D </a:t>
            </a:r>
            <a:r>
              <a:rPr lang="es-MX" sz="1200" b="0" i="0" u="none" strike="noStrike" kern="1200" dirty="0">
                <a:solidFill>
                  <a:schemeClr val="tx1"/>
                </a:solidFill>
                <a:effectLst/>
                <a:latin typeface="+mn-lt"/>
                <a:ea typeface="+mn-ea"/>
                <a:cs typeface="+mn-cs"/>
              </a:rPr>
              <a:t>y se pudo validar su funcionamiento con pruebas empíricas. </a:t>
            </a:r>
            <a:endParaRPr lang="es-MX" b="0" dirty="0">
              <a:effectLst/>
            </a:endParaRPr>
          </a:p>
          <a:p>
            <a:endParaRPr lang="es-MX" b="0" dirty="0">
              <a:effectLst/>
            </a:endParaRPr>
          </a:p>
          <a:p>
            <a:pPr rtl="0"/>
            <a:r>
              <a:rPr lang="es-MX" sz="1200" b="0" i="0" u="none" strike="noStrike" kern="1200" dirty="0">
                <a:solidFill>
                  <a:schemeClr val="tx1"/>
                </a:solidFill>
                <a:effectLst/>
                <a:latin typeface="+mn-lt"/>
                <a:ea typeface="+mn-ea"/>
                <a:cs typeface="+mn-cs"/>
              </a:rPr>
              <a:t>De igual forma el implementar piezas fabricadas con MA ya sea que estén solicitadas mecánicamente o no, hace abaratar mucho los costos de fabricación. Lo cual demuestra la importancia de poder aplicar adecuadamente este tipo de tecnología en la industria.</a:t>
            </a:r>
            <a:br>
              <a:rPr lang="es-MX" b="0" dirty="0">
                <a:effectLst/>
              </a:rPr>
            </a:br>
            <a:endParaRPr lang="es-MX" b="0" dirty="0">
              <a:effectLst/>
            </a:endParaRPr>
          </a:p>
          <a:p>
            <a:pPr rtl="0"/>
            <a:r>
              <a:rPr lang="es-MX" sz="1200" b="0" i="0" u="none" strike="noStrike" kern="1200" dirty="0">
                <a:solidFill>
                  <a:schemeClr val="tx1"/>
                </a:solidFill>
                <a:effectLst/>
                <a:latin typeface="+mn-lt"/>
                <a:ea typeface="+mn-ea"/>
                <a:cs typeface="+mn-cs"/>
              </a:rPr>
              <a:t>También en cuanto a la máquina, su </a:t>
            </a:r>
            <a:r>
              <a:rPr lang="es-MX" sz="1200" b="1" i="0" u="none" strike="noStrike" kern="1200" dirty="0">
                <a:solidFill>
                  <a:schemeClr val="tx1"/>
                </a:solidFill>
                <a:effectLst/>
                <a:latin typeface="+mn-lt"/>
                <a:ea typeface="+mn-ea"/>
                <a:cs typeface="+mn-cs"/>
              </a:rPr>
              <a:t>modularidad</a:t>
            </a:r>
            <a:r>
              <a:rPr lang="es-MX" sz="1200" b="0" i="0" u="none" strike="noStrike" kern="1200" dirty="0">
                <a:solidFill>
                  <a:schemeClr val="tx1"/>
                </a:solidFill>
                <a:effectLst/>
                <a:latin typeface="+mn-lt"/>
                <a:ea typeface="+mn-ea"/>
                <a:cs typeface="+mn-cs"/>
              </a:rPr>
              <a:t> abre la posibilidad de incorporar otro tipo de ensayos como el de flexión o compresión.</a:t>
            </a:r>
            <a:endParaRPr lang="es-MX" b="0" dirty="0">
              <a:effectLst/>
            </a:endParaRPr>
          </a:p>
          <a:p>
            <a:endParaRPr lang="es-MX" b="0" dirty="0">
              <a:effectLst/>
            </a:endParaRPr>
          </a:p>
          <a:p>
            <a:pPr rtl="0"/>
            <a:r>
              <a:rPr lang="es-MX" sz="1200" b="0" i="0" u="none" strike="noStrike" kern="1200" dirty="0">
                <a:solidFill>
                  <a:schemeClr val="tx1"/>
                </a:solidFill>
                <a:effectLst/>
                <a:latin typeface="+mn-lt"/>
                <a:ea typeface="+mn-ea"/>
                <a:cs typeface="+mn-cs"/>
              </a:rPr>
              <a:t>En cuanto al </a:t>
            </a:r>
            <a:r>
              <a:rPr lang="es-MX" sz="1200" b="1" i="0" u="none" strike="noStrike" kern="1200" dirty="0">
                <a:solidFill>
                  <a:schemeClr val="tx1"/>
                </a:solidFill>
                <a:effectLst/>
                <a:latin typeface="+mn-lt"/>
                <a:ea typeface="+mn-ea"/>
                <a:cs typeface="+mn-cs"/>
              </a:rPr>
              <a:t>impacto académico</a:t>
            </a:r>
            <a:r>
              <a:rPr lang="es-MX" sz="1200" b="0" i="0" u="none" strike="noStrike" kern="1200" dirty="0">
                <a:solidFill>
                  <a:schemeClr val="tx1"/>
                </a:solidFill>
                <a:effectLst/>
                <a:latin typeface="+mn-lt"/>
                <a:ea typeface="+mn-ea"/>
                <a:cs typeface="+mn-cs"/>
              </a:rPr>
              <a:t>, este trabajo puede brindar a estudiantes e investigadores una herramienta accesible para el estudio de las propiedades mecánicas de plásticos, ya sea por MA o no, y además da pie a que se pueda seguir desarrollando para evolucionar a través de trabajos de investigación o tesis. Por ejemplo el poder desarrollar el ensayo de flexión o compresión.</a:t>
            </a:r>
            <a:endParaRPr lang="es-MX" b="0" dirty="0">
              <a:effectLst/>
            </a:endParaRPr>
          </a:p>
          <a:p>
            <a:endParaRPr lang="es-MX" b="0" dirty="0">
              <a:effectLst/>
            </a:endParaRPr>
          </a:p>
          <a:p>
            <a:pPr rtl="0"/>
            <a:r>
              <a:rPr lang="es-MX" sz="1200" b="0" i="0" u="none" strike="noStrike" kern="1200" dirty="0">
                <a:solidFill>
                  <a:schemeClr val="tx1"/>
                </a:solidFill>
                <a:effectLst/>
                <a:latin typeface="+mn-lt"/>
                <a:ea typeface="+mn-ea"/>
                <a:cs typeface="+mn-cs"/>
              </a:rPr>
              <a:t>Y en cuanto al</a:t>
            </a:r>
            <a:r>
              <a:rPr lang="es-MX" sz="1200" b="1" i="0" u="none" strike="noStrike" kern="1200" dirty="0">
                <a:solidFill>
                  <a:schemeClr val="tx1"/>
                </a:solidFill>
                <a:effectLst/>
                <a:latin typeface="+mn-lt"/>
                <a:ea typeface="+mn-ea"/>
                <a:cs typeface="+mn-cs"/>
              </a:rPr>
              <a:t> impacto tecnológico</a:t>
            </a:r>
            <a:r>
              <a:rPr lang="es-MX" sz="1200" b="0" i="0" u="none" strike="noStrike" kern="1200" dirty="0">
                <a:solidFill>
                  <a:schemeClr val="tx1"/>
                </a:solidFill>
                <a:effectLst/>
                <a:latin typeface="+mn-lt"/>
                <a:ea typeface="+mn-ea"/>
                <a:cs typeface="+mn-cs"/>
              </a:rPr>
              <a:t>, al estar bajo licencia</a:t>
            </a:r>
            <a:r>
              <a:rPr lang="es-MX" sz="1200" b="1" i="0" u="none" strike="noStrike" kern="1200" dirty="0">
                <a:solidFill>
                  <a:schemeClr val="tx1"/>
                </a:solidFill>
                <a:effectLst/>
                <a:latin typeface="+mn-lt"/>
                <a:ea typeface="+mn-ea"/>
                <a:cs typeface="+mn-cs"/>
              </a:rPr>
              <a:t> open hardware</a:t>
            </a:r>
            <a:r>
              <a:rPr lang="es-MX" sz="1200" b="0" i="0" u="none" strike="noStrike" kern="1200" dirty="0">
                <a:solidFill>
                  <a:schemeClr val="tx1"/>
                </a:solidFill>
                <a:effectLst/>
                <a:latin typeface="+mn-lt"/>
                <a:ea typeface="+mn-ea"/>
                <a:cs typeface="+mn-cs"/>
              </a:rPr>
              <a:t>, permite que sea replicable a </a:t>
            </a:r>
            <a:r>
              <a:rPr lang="es-MX" sz="1200" b="1" i="0" u="none" strike="noStrike" kern="1200" dirty="0">
                <a:solidFill>
                  <a:schemeClr val="tx1"/>
                </a:solidFill>
                <a:effectLst/>
                <a:latin typeface="+mn-lt"/>
                <a:ea typeface="+mn-ea"/>
                <a:cs typeface="+mn-cs"/>
              </a:rPr>
              <a:t>bajo costo</a:t>
            </a:r>
            <a:r>
              <a:rPr lang="es-MX" sz="1200" b="0" i="0" u="none" strike="noStrike" kern="1200" dirty="0">
                <a:solidFill>
                  <a:schemeClr val="tx1"/>
                </a:solidFill>
                <a:effectLst/>
                <a:latin typeface="+mn-lt"/>
                <a:ea typeface="+mn-ea"/>
                <a:cs typeface="+mn-cs"/>
              </a:rPr>
              <a:t>, lo cual facilita su reproducción y posible transferencia tecnológica a talleres metalmecánicos o incluso a instituciones educativas donde los recursos son limitados.</a:t>
            </a:r>
            <a:br>
              <a:rPr lang="es-MX" b="0" dirty="0">
                <a:effectLst/>
              </a:rPr>
            </a:br>
            <a:endParaRPr lang="es-MX" b="0" dirty="0">
              <a:effectLst/>
            </a:endParaRPr>
          </a:p>
          <a:p>
            <a:pPr rtl="0"/>
            <a:r>
              <a:rPr lang="es-MX" sz="1200" b="0" i="0" u="none" strike="noStrike" kern="1200" dirty="0">
                <a:solidFill>
                  <a:schemeClr val="tx1"/>
                </a:solidFill>
                <a:effectLst/>
                <a:latin typeface="+mn-lt"/>
                <a:ea typeface="+mn-ea"/>
                <a:cs typeface="+mn-cs"/>
              </a:rPr>
              <a:t>Con este trabajo estoy dando toda la </a:t>
            </a:r>
            <a:r>
              <a:rPr lang="es-MX" sz="1200" b="1" i="0" u="none" strike="noStrike" kern="1200" dirty="0">
                <a:solidFill>
                  <a:schemeClr val="tx1"/>
                </a:solidFill>
                <a:effectLst/>
                <a:latin typeface="+mn-lt"/>
                <a:ea typeface="+mn-ea"/>
                <a:cs typeface="+mn-cs"/>
              </a:rPr>
              <a:t>documentación necesaria para garantizar al 100% que sea replicable</a:t>
            </a:r>
            <a:r>
              <a:rPr lang="es-MX" sz="1200" b="0" i="0" u="none" strike="noStrike" kern="1200" dirty="0">
                <a:solidFill>
                  <a:schemeClr val="tx1"/>
                </a:solidFill>
                <a:effectLst/>
                <a:latin typeface="+mn-lt"/>
                <a:ea typeface="+mn-ea"/>
                <a:cs typeface="+mn-cs"/>
              </a:rPr>
              <a:t>. </a:t>
            </a:r>
            <a:endParaRPr lang="es-MX" b="0" dirty="0">
              <a:effectLst/>
            </a:endParaRPr>
          </a:p>
          <a:p>
            <a:endParaRPr lang="es-MX" b="0" dirty="0">
              <a:effectLst/>
            </a:endParaRPr>
          </a:p>
          <a:p>
            <a:pPr rtl="0"/>
            <a:r>
              <a:rPr lang="es-MX" sz="1200" b="0" i="0" u="none" strike="noStrike" kern="1200" dirty="0">
                <a:solidFill>
                  <a:schemeClr val="tx1"/>
                </a:solidFill>
                <a:effectLst/>
                <a:latin typeface="+mn-lt"/>
                <a:ea typeface="+mn-ea"/>
                <a:cs typeface="+mn-cs"/>
              </a:rPr>
              <a:t>Y ya para finalizar con esta última observación, y doy </a:t>
            </a:r>
            <a:r>
              <a:rPr lang="es-MX" sz="1200" b="0" i="0" u="none" strike="noStrike" kern="1200" dirty="0" err="1">
                <a:solidFill>
                  <a:schemeClr val="tx1"/>
                </a:solidFill>
                <a:effectLst/>
                <a:latin typeface="+mn-lt"/>
                <a:ea typeface="+mn-ea"/>
                <a:cs typeface="+mn-cs"/>
              </a:rPr>
              <a:t>fé</a:t>
            </a:r>
            <a:r>
              <a:rPr lang="es-MX" sz="1200" b="0" i="0" u="none" strike="noStrike" kern="1200" dirty="0">
                <a:solidFill>
                  <a:schemeClr val="tx1"/>
                </a:solidFill>
                <a:effectLst/>
                <a:latin typeface="+mn-lt"/>
                <a:ea typeface="+mn-ea"/>
                <a:cs typeface="+mn-cs"/>
              </a:rPr>
              <a:t> en esto último que voy a decir. </a:t>
            </a:r>
            <a:endParaRPr lang="es-MX" b="0" dirty="0">
              <a:effectLst/>
            </a:endParaRPr>
          </a:p>
          <a:p>
            <a:pPr rtl="0"/>
            <a:r>
              <a:rPr lang="es-MX" sz="1200" b="0" i="0" u="none" strike="noStrike" kern="1200" dirty="0">
                <a:solidFill>
                  <a:schemeClr val="tx1"/>
                </a:solidFill>
                <a:effectLst/>
                <a:latin typeface="+mn-lt"/>
                <a:ea typeface="+mn-ea"/>
                <a:cs typeface="+mn-cs"/>
              </a:rPr>
              <a:t>Puedo afirmar que con este trabajo como nadie lo ha hecho antes, </a:t>
            </a:r>
            <a:r>
              <a:rPr lang="es-MX" sz="1200" b="1" i="0" u="none" strike="noStrike" kern="1200" dirty="0">
                <a:solidFill>
                  <a:schemeClr val="tx1"/>
                </a:solidFill>
                <a:effectLst/>
                <a:latin typeface="+mn-lt"/>
                <a:ea typeface="+mn-ea"/>
                <a:cs typeface="+mn-cs"/>
              </a:rPr>
              <a:t>senté las bases en los métodos prácticos y fundamentos teóricos</a:t>
            </a:r>
            <a:r>
              <a:rPr lang="es-MX" sz="1200" b="0" i="0" u="none" strike="noStrike" kern="1200" dirty="0">
                <a:solidFill>
                  <a:schemeClr val="tx1"/>
                </a:solidFill>
                <a:effectLst/>
                <a:latin typeface="+mn-lt"/>
                <a:ea typeface="+mn-ea"/>
                <a:cs typeface="+mn-cs"/>
              </a:rPr>
              <a:t> para garantizar, sea cual sea el diseño de la máquina, y sea cuál sea el tipo de ensayo, se pueda lograr el</a:t>
            </a:r>
            <a:r>
              <a:rPr lang="es-MX" sz="1200" b="1" i="0" u="none" strike="noStrike" kern="1200" dirty="0">
                <a:solidFill>
                  <a:schemeClr val="tx1"/>
                </a:solidFill>
                <a:effectLst/>
                <a:latin typeface="+mn-lt"/>
                <a:ea typeface="+mn-ea"/>
                <a:cs typeface="+mn-cs"/>
              </a:rPr>
              <a:t> cumplimiento normativo</a:t>
            </a:r>
            <a:r>
              <a:rPr lang="es-MX" sz="1200" b="0" i="0" u="none" strike="noStrike" kern="1200" dirty="0">
                <a:solidFill>
                  <a:schemeClr val="tx1"/>
                </a:solidFill>
                <a:effectLst/>
                <a:latin typeface="+mn-lt"/>
                <a:ea typeface="+mn-ea"/>
                <a:cs typeface="+mn-cs"/>
              </a:rPr>
              <a:t>. </a:t>
            </a:r>
            <a:endParaRPr lang="es-MX" b="0" dirty="0">
              <a:effectLst/>
            </a:endParaRPr>
          </a:p>
          <a:p>
            <a:endParaRPr lang="es-MX" b="0" dirty="0">
              <a:effectLst/>
            </a:endParaRPr>
          </a:p>
          <a:p>
            <a:pPr rtl="0"/>
            <a:r>
              <a:rPr lang="es-MX" sz="1200" b="0" i="0" u="none" strike="noStrike" kern="1200" dirty="0">
                <a:solidFill>
                  <a:schemeClr val="tx1"/>
                </a:solidFill>
                <a:effectLst/>
                <a:latin typeface="+mn-lt"/>
                <a:ea typeface="+mn-ea"/>
                <a:cs typeface="+mn-cs"/>
              </a:rPr>
              <a:t>En otras palabras, la norma te dice </a:t>
            </a:r>
            <a:r>
              <a:rPr lang="es-MX" sz="1200" b="1" i="0" u="none" strike="noStrike" kern="1200" dirty="0">
                <a:solidFill>
                  <a:schemeClr val="tx1"/>
                </a:solidFill>
                <a:effectLst/>
                <a:latin typeface="+mn-lt"/>
                <a:ea typeface="+mn-ea"/>
                <a:cs typeface="+mn-cs"/>
              </a:rPr>
              <a:t>que</a:t>
            </a:r>
            <a:r>
              <a:rPr lang="es-MX" sz="1200" b="0" i="0" u="none" strike="noStrike" kern="1200" dirty="0">
                <a:solidFill>
                  <a:schemeClr val="tx1"/>
                </a:solidFill>
                <a:effectLst/>
                <a:latin typeface="+mn-lt"/>
                <a:ea typeface="+mn-ea"/>
                <a:cs typeface="+mn-cs"/>
              </a:rPr>
              <a:t> necesita la maquina, yo te estoy dando el </a:t>
            </a:r>
            <a:r>
              <a:rPr lang="es-MX" sz="1200" b="1" i="0" u="none" strike="noStrike" kern="1200" dirty="0">
                <a:solidFill>
                  <a:schemeClr val="tx1"/>
                </a:solidFill>
                <a:effectLst/>
                <a:latin typeface="+mn-lt"/>
                <a:ea typeface="+mn-ea"/>
                <a:cs typeface="+mn-cs"/>
              </a:rPr>
              <a:t>cómo</a:t>
            </a:r>
            <a:r>
              <a:rPr lang="es-MX" sz="1200" b="0" i="0" u="none" strike="noStrike" kern="1200" dirty="0">
                <a:solidFill>
                  <a:schemeClr val="tx1"/>
                </a:solidFill>
                <a:effectLst/>
                <a:latin typeface="+mn-lt"/>
                <a:ea typeface="+mn-ea"/>
                <a:cs typeface="+mn-cs"/>
              </a:rPr>
              <a:t> lograrlo.</a:t>
            </a:r>
            <a:endParaRPr lang="es-MX" b="0" dirty="0">
              <a:effectLst/>
            </a:endParaRPr>
          </a:p>
          <a:p>
            <a:br>
              <a:rPr lang="es-MX" dirty="0"/>
            </a:br>
            <a:endParaRPr lang="es-AR" dirty="0"/>
          </a:p>
        </p:txBody>
      </p:sp>
      <p:sp>
        <p:nvSpPr>
          <p:cNvPr id="4" name="Marcador de número de diapositiva 3"/>
          <p:cNvSpPr>
            <a:spLocks noGrp="1"/>
          </p:cNvSpPr>
          <p:nvPr>
            <p:ph type="sldNum" sz="quarter" idx="5"/>
          </p:nvPr>
        </p:nvSpPr>
        <p:spPr/>
        <p:txBody>
          <a:bodyPr/>
          <a:lstStyle/>
          <a:p>
            <a:fld id="{2BD636D7-B1E9-4A80-BDFA-0126DFC444F4}" type="slidenum">
              <a:rPr lang="es-AR" smtClean="0"/>
              <a:t>28</a:t>
            </a:fld>
            <a:endParaRPr lang="es-AR"/>
          </a:p>
        </p:txBody>
      </p:sp>
    </p:spTree>
    <p:extLst>
      <p:ext uri="{BB962C8B-B14F-4D97-AF65-F5344CB8AC3E}">
        <p14:creationId xmlns:p14="http://schemas.microsoft.com/office/powerpoint/2010/main" val="37147329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662E8-16D7-41E0-50E1-E13CD5E7059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625BD38-81FB-FA62-150D-7729766D0E8F}"/>
              </a:ext>
            </a:extLst>
          </p:cNvPr>
          <p:cNvSpPr>
            <a:spLocks noGrp="1" noRot="1" noChangeAspect="1"/>
          </p:cNvSpPr>
          <p:nvPr>
            <p:ph type="sldImg"/>
          </p:nvPr>
        </p:nvSpPr>
        <p:spPr/>
        <p:txBody>
          <a:bodyPr/>
          <a:lstStyle/>
          <a:p>
            <a:endParaRPr lang="es-AR"/>
          </a:p>
        </p:txBody>
      </p:sp>
      <p:sp>
        <p:nvSpPr>
          <p:cNvPr id="3" name="Marcador de notas 2">
            <a:extLst>
              <a:ext uri="{FF2B5EF4-FFF2-40B4-BE49-F238E27FC236}">
                <a16:creationId xmlns:a16="http://schemas.microsoft.com/office/drawing/2014/main" id="{F8480F23-C88D-E5ED-B011-318FDF4AF401}"/>
              </a:ext>
            </a:extLst>
          </p:cNvPr>
          <p:cNvSpPr>
            <a:spLocks noGrp="1"/>
          </p:cNvSpPr>
          <p:nvPr>
            <p:ph type="body" idx="1"/>
          </p:nvPr>
        </p:nvSpPr>
        <p:spPr/>
        <p:txBody>
          <a:bodyPr/>
          <a:lstStyle/>
          <a:p>
            <a:r>
              <a:rPr lang="es-AR" dirty="0"/>
              <a:t>Con esto ya doy por finalizada mi presentación, ahora quedo a la espera de sus preguntas. </a:t>
            </a:r>
          </a:p>
          <a:p>
            <a:endParaRPr lang="es-AR"/>
          </a:p>
          <a:p>
            <a:r>
              <a:rPr lang="es-AR"/>
              <a:t>Muchas Gracias!</a:t>
            </a:r>
          </a:p>
        </p:txBody>
      </p:sp>
      <p:sp>
        <p:nvSpPr>
          <p:cNvPr id="4" name="Marcador de número de diapositiva 3">
            <a:extLst>
              <a:ext uri="{FF2B5EF4-FFF2-40B4-BE49-F238E27FC236}">
                <a16:creationId xmlns:a16="http://schemas.microsoft.com/office/drawing/2014/main" id="{9A7585A0-F153-0A9D-5A70-1A22858163DB}"/>
              </a:ext>
            </a:extLst>
          </p:cNvPr>
          <p:cNvSpPr>
            <a:spLocks noGrp="1"/>
          </p:cNvSpPr>
          <p:nvPr>
            <p:ph type="sldNum" sz="quarter" idx="5"/>
          </p:nvPr>
        </p:nvSpPr>
        <p:spPr/>
        <p:txBody>
          <a:bodyPr/>
          <a:lstStyle/>
          <a:p>
            <a:fld id="{2BD636D7-B1E9-4A80-BDFA-0126DFC444F4}" type="slidenum">
              <a:rPr lang="es-AR" smtClean="0"/>
              <a:t>29</a:t>
            </a:fld>
            <a:endParaRPr lang="es-AR"/>
          </a:p>
        </p:txBody>
      </p:sp>
    </p:spTree>
    <p:extLst>
      <p:ext uri="{BB962C8B-B14F-4D97-AF65-F5344CB8AC3E}">
        <p14:creationId xmlns:p14="http://schemas.microsoft.com/office/powerpoint/2010/main" val="4011419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224B33-1866-2606-DC7C-9F8DBA8FC44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BDBB6B9-F04B-31E2-4EB5-C26293A8B764}"/>
              </a:ext>
            </a:extLst>
          </p:cNvPr>
          <p:cNvSpPr>
            <a:spLocks noGrp="1" noRot="1" noChangeAspect="1"/>
          </p:cNvSpPr>
          <p:nvPr>
            <p:ph type="sldImg"/>
          </p:nvPr>
        </p:nvSpPr>
        <p:spPr/>
        <p:txBody>
          <a:bodyPr/>
          <a:lstStyle/>
          <a:p>
            <a:endParaRPr lang="es-AR"/>
          </a:p>
        </p:txBody>
      </p:sp>
      <p:sp>
        <p:nvSpPr>
          <p:cNvPr id="3" name="Marcador de notas 2">
            <a:extLst>
              <a:ext uri="{FF2B5EF4-FFF2-40B4-BE49-F238E27FC236}">
                <a16:creationId xmlns:a16="http://schemas.microsoft.com/office/drawing/2014/main" id="{84D7AA69-5215-5371-4C02-AA4FFA21BDDF}"/>
              </a:ext>
            </a:extLst>
          </p:cNvPr>
          <p:cNvSpPr>
            <a:spLocks noGrp="1"/>
          </p:cNvSpPr>
          <p:nvPr>
            <p:ph type="body" idx="1"/>
          </p:nvPr>
        </p:nvSpPr>
        <p:spPr/>
        <p:txBody>
          <a:bodyPr/>
          <a:lstStyle/>
          <a:p>
            <a:pPr rtl="0"/>
            <a:r>
              <a:rPr lang="es-MX" sz="1200" b="0" i="0" u="none" strike="noStrike" kern="1200" dirty="0">
                <a:solidFill>
                  <a:schemeClr val="tx1"/>
                </a:solidFill>
                <a:effectLst/>
                <a:latin typeface="+mn-lt"/>
                <a:ea typeface="+mn-ea"/>
                <a:cs typeface="+mn-cs"/>
              </a:rPr>
              <a:t>De las tecnologías de MA de plásticos para la industria, la FDM de </a:t>
            </a:r>
            <a:r>
              <a:rPr lang="es-MX" sz="1200" b="1" i="0" u="none" strike="noStrike" kern="1200" dirty="0">
                <a:solidFill>
                  <a:schemeClr val="tx1"/>
                </a:solidFill>
                <a:effectLst/>
                <a:latin typeface="+mn-lt"/>
                <a:ea typeface="+mn-ea"/>
                <a:cs typeface="+mn-cs"/>
              </a:rPr>
              <a:t>filamento</a:t>
            </a:r>
            <a:r>
              <a:rPr lang="es-MX" sz="1200" b="0" i="0" u="none" strike="noStrike" kern="1200" dirty="0">
                <a:solidFill>
                  <a:schemeClr val="tx1"/>
                </a:solidFill>
                <a:effectLst/>
                <a:latin typeface="+mn-lt"/>
                <a:ea typeface="+mn-ea"/>
                <a:cs typeface="+mn-cs"/>
              </a:rPr>
              <a:t> es la más </a:t>
            </a:r>
            <a:r>
              <a:rPr lang="es-MX" sz="1200" b="1" i="0" u="none" strike="noStrike" kern="1200" dirty="0">
                <a:solidFill>
                  <a:schemeClr val="tx1"/>
                </a:solidFill>
                <a:effectLst/>
                <a:latin typeface="+mn-lt"/>
                <a:ea typeface="+mn-ea"/>
                <a:cs typeface="+mn-cs"/>
              </a:rPr>
              <a:t>difundida </a:t>
            </a:r>
            <a:r>
              <a:rPr lang="es-MX" sz="1200" b="0" i="0" u="none" strike="noStrike" kern="1200" dirty="0">
                <a:solidFill>
                  <a:schemeClr val="tx1"/>
                </a:solidFill>
                <a:effectLst/>
                <a:latin typeface="+mn-lt"/>
                <a:ea typeface="+mn-ea"/>
                <a:cs typeface="+mn-cs"/>
              </a:rPr>
              <a:t>por su </a:t>
            </a:r>
            <a:r>
              <a:rPr lang="es-MX" sz="1200" b="1" i="0" u="none" strike="noStrike" kern="1200" dirty="0">
                <a:solidFill>
                  <a:schemeClr val="tx1"/>
                </a:solidFill>
                <a:effectLst/>
                <a:latin typeface="+mn-lt"/>
                <a:ea typeface="+mn-ea"/>
                <a:cs typeface="+mn-cs"/>
              </a:rPr>
              <a:t>bajo costo </a:t>
            </a:r>
            <a:r>
              <a:rPr lang="es-MX" sz="1200" b="0" i="0" u="none" strike="noStrike" kern="1200" dirty="0">
                <a:solidFill>
                  <a:schemeClr val="tx1"/>
                </a:solidFill>
                <a:effectLst/>
                <a:latin typeface="+mn-lt"/>
                <a:ea typeface="+mn-ea"/>
                <a:cs typeface="+mn-cs"/>
              </a:rPr>
              <a:t>y por contar con buena</a:t>
            </a:r>
            <a:r>
              <a:rPr lang="es-MX" sz="1200" b="1" i="0" u="none" strike="noStrike" kern="1200" dirty="0">
                <a:solidFill>
                  <a:schemeClr val="tx1"/>
                </a:solidFill>
                <a:effectLst/>
                <a:latin typeface="+mn-lt"/>
                <a:ea typeface="+mn-ea"/>
                <a:cs typeface="+mn-cs"/>
              </a:rPr>
              <a:t> variedad de plásticos</a:t>
            </a:r>
            <a:r>
              <a:rPr lang="es-MX" sz="1200" b="0" i="0" u="none" strike="noStrike" kern="1200" dirty="0">
                <a:solidFill>
                  <a:schemeClr val="tx1"/>
                </a:solidFill>
                <a:effectLst/>
                <a:latin typeface="+mn-lt"/>
                <a:ea typeface="+mn-ea"/>
                <a:cs typeface="+mn-cs"/>
              </a:rPr>
              <a:t>, lo que permite fabricar </a:t>
            </a:r>
            <a:r>
              <a:rPr lang="es-MX" sz="1200" b="1" i="0" u="none" strike="noStrike" kern="1200" dirty="0">
                <a:solidFill>
                  <a:schemeClr val="tx1"/>
                </a:solidFill>
                <a:effectLst/>
                <a:latin typeface="+mn-lt"/>
                <a:ea typeface="+mn-ea"/>
                <a:cs typeface="+mn-cs"/>
              </a:rPr>
              <a:t>piezas con buenas prestaciones mecánicas</a:t>
            </a:r>
            <a:r>
              <a:rPr lang="es-MX" sz="1200" b="0" i="0" u="none" strike="noStrike" kern="1200" dirty="0">
                <a:solidFill>
                  <a:schemeClr val="tx1"/>
                </a:solidFill>
                <a:effectLst/>
                <a:latin typeface="+mn-lt"/>
                <a:ea typeface="+mn-ea"/>
                <a:cs typeface="+mn-cs"/>
              </a:rPr>
              <a:t>.</a:t>
            </a:r>
            <a:endParaRPr lang="es-MX" b="0" dirty="0">
              <a:effectLst/>
            </a:endParaRPr>
          </a:p>
          <a:p>
            <a:pPr rtl="0"/>
            <a:r>
              <a:rPr lang="es-MX" sz="1200" b="0" i="0" u="none" strike="noStrike" kern="1200" dirty="0">
                <a:solidFill>
                  <a:schemeClr val="tx1"/>
                </a:solidFill>
                <a:effectLst/>
                <a:latin typeface="+mn-lt"/>
                <a:ea typeface="+mn-ea"/>
                <a:cs typeface="+mn-cs"/>
              </a:rPr>
              <a:t>--------------------------------------------------------------------------------------------------------</a:t>
            </a:r>
            <a:endParaRPr lang="es-MX" b="0" dirty="0">
              <a:effectLst/>
            </a:endParaRPr>
          </a:p>
          <a:p>
            <a:pPr rtl="0"/>
            <a:r>
              <a:rPr lang="es-MX" sz="1200" b="0" i="0" u="none" strike="noStrike" kern="1200" dirty="0">
                <a:solidFill>
                  <a:schemeClr val="tx1"/>
                </a:solidFill>
                <a:effectLst/>
                <a:latin typeface="+mn-lt"/>
                <a:ea typeface="+mn-ea"/>
                <a:cs typeface="+mn-cs"/>
              </a:rPr>
              <a:t>Tal es así que en mi caso particular por ejemplo, en la empresa donde trabajo hace años que empleamos </a:t>
            </a:r>
            <a:r>
              <a:rPr lang="es-MX" sz="1200" b="1" i="0" u="none" strike="noStrike" kern="1200" dirty="0">
                <a:solidFill>
                  <a:schemeClr val="tx1"/>
                </a:solidFill>
                <a:effectLst/>
                <a:latin typeface="+mn-lt"/>
                <a:ea typeface="+mn-ea"/>
                <a:cs typeface="+mn-cs"/>
              </a:rPr>
              <a:t>impresoras de filamento</a:t>
            </a:r>
            <a:r>
              <a:rPr lang="es-MX" sz="1200" b="0" i="0" u="none" strike="noStrike" kern="1200" dirty="0">
                <a:solidFill>
                  <a:schemeClr val="tx1"/>
                </a:solidFill>
                <a:effectLst/>
                <a:latin typeface="+mn-lt"/>
                <a:ea typeface="+mn-ea"/>
                <a:cs typeface="+mn-cs"/>
              </a:rPr>
              <a:t> para fabricar repuestos y componentes </a:t>
            </a:r>
            <a:r>
              <a:rPr lang="es-MX" sz="1200" b="1" i="0" u="none" strike="noStrike" kern="1200" dirty="0">
                <a:solidFill>
                  <a:schemeClr val="tx1"/>
                </a:solidFill>
                <a:effectLst/>
                <a:latin typeface="+mn-lt"/>
                <a:ea typeface="+mn-ea"/>
                <a:cs typeface="+mn-cs"/>
              </a:rPr>
              <a:t>funcionales</a:t>
            </a:r>
            <a:r>
              <a:rPr lang="es-MX" sz="1200" b="0" i="0" u="none" strike="noStrike" kern="1200" dirty="0">
                <a:solidFill>
                  <a:schemeClr val="tx1"/>
                </a:solidFill>
                <a:effectLst/>
                <a:latin typeface="+mn-lt"/>
                <a:ea typeface="+mn-ea"/>
                <a:cs typeface="+mn-cs"/>
              </a:rPr>
              <a:t>.</a:t>
            </a:r>
            <a:endParaRPr lang="es-MX" b="0" dirty="0">
              <a:effectLst/>
            </a:endParaRPr>
          </a:p>
          <a:p>
            <a:r>
              <a:rPr lang="es-MX" sz="1200" b="0" i="0" u="none" strike="noStrike" kern="1200" dirty="0">
                <a:solidFill>
                  <a:schemeClr val="tx1"/>
                </a:solidFill>
                <a:effectLst/>
                <a:latin typeface="+mn-lt"/>
                <a:ea typeface="+mn-ea"/>
                <a:cs typeface="+mn-cs"/>
              </a:rPr>
              <a:t>En el ámbito industrial, también ya existen </a:t>
            </a:r>
            <a:r>
              <a:rPr lang="es-MX" sz="1200" b="1" i="0" u="none" strike="noStrike" kern="1200" dirty="0">
                <a:solidFill>
                  <a:schemeClr val="tx1"/>
                </a:solidFill>
                <a:effectLst/>
                <a:latin typeface="+mn-lt"/>
                <a:ea typeface="+mn-ea"/>
                <a:cs typeface="+mn-cs"/>
              </a:rPr>
              <a:t>empresas que brindan soluciones</a:t>
            </a:r>
            <a:r>
              <a:rPr lang="es-MX" sz="1200" b="0" i="0" u="none" strike="noStrike" kern="1200" dirty="0">
                <a:solidFill>
                  <a:schemeClr val="tx1"/>
                </a:solidFill>
                <a:effectLst/>
                <a:latin typeface="+mn-lt"/>
                <a:ea typeface="+mn-ea"/>
                <a:cs typeface="+mn-cs"/>
              </a:rPr>
              <a:t> basadas en MA para fabricar piezas funcionales a medida. </a:t>
            </a:r>
          </a:p>
          <a:p>
            <a:endParaRPr lang="es-MX" sz="1200" b="0" i="0" u="none" strike="noStrike" kern="1200" dirty="0">
              <a:solidFill>
                <a:schemeClr val="tx1"/>
              </a:solidFill>
              <a:effectLst/>
              <a:latin typeface="+mn-lt"/>
              <a:ea typeface="+mn-ea"/>
              <a:cs typeface="+mn-cs"/>
            </a:endParaRPr>
          </a:p>
          <a:p>
            <a:r>
              <a:rPr lang="es-MX" sz="1200" b="0" i="0" u="none" strike="noStrike" kern="1200" dirty="0">
                <a:solidFill>
                  <a:schemeClr val="tx1"/>
                </a:solidFill>
                <a:effectLst/>
                <a:latin typeface="+mn-lt"/>
                <a:ea typeface="+mn-ea"/>
                <a:cs typeface="+mn-cs"/>
              </a:rPr>
              <a:t>Y acá quiero destacar algo importante, cuando estas piezas impresas se destinan a </a:t>
            </a:r>
            <a:r>
              <a:rPr lang="es-MX" sz="1200" b="1" i="0" u="none" strike="noStrike" kern="1200" dirty="0">
                <a:solidFill>
                  <a:schemeClr val="tx1"/>
                </a:solidFill>
                <a:effectLst/>
                <a:latin typeface="+mn-lt"/>
                <a:ea typeface="+mn-ea"/>
                <a:cs typeface="+mn-cs"/>
              </a:rPr>
              <a:t>aplicaciones sometidas a esfuerzos o tensiones</a:t>
            </a:r>
            <a:r>
              <a:rPr lang="es-MX" sz="1200" b="0" i="0" u="none" strike="noStrike" kern="1200" dirty="0">
                <a:solidFill>
                  <a:schemeClr val="tx1"/>
                </a:solidFill>
                <a:effectLst/>
                <a:latin typeface="+mn-lt"/>
                <a:ea typeface="+mn-ea"/>
                <a:cs typeface="+mn-cs"/>
              </a:rPr>
              <a:t>, es fundamental garantizar que resistan adecuadamente a estas solicitudes. </a:t>
            </a:r>
            <a:br>
              <a:rPr lang="es-MX" dirty="0"/>
            </a:br>
            <a:endParaRPr lang="es-MX" sz="1200" b="0" i="0" u="none" strike="noStrike" kern="1200" dirty="0">
              <a:solidFill>
                <a:schemeClr val="tx1"/>
              </a:solidFill>
              <a:effectLst/>
              <a:latin typeface="+mn-lt"/>
              <a:ea typeface="+mn-ea"/>
              <a:cs typeface="+mn-cs"/>
            </a:endParaRPr>
          </a:p>
          <a:p>
            <a:pPr rtl="0"/>
            <a:endParaRPr lang="es-MX" sz="1200" b="0" i="0" u="none" strike="noStrike" kern="1200" dirty="0">
              <a:solidFill>
                <a:schemeClr val="tx1"/>
              </a:solidFill>
              <a:effectLst/>
              <a:latin typeface="+mn-lt"/>
              <a:ea typeface="+mn-ea"/>
              <a:cs typeface="+mn-cs"/>
            </a:endParaRPr>
          </a:p>
          <a:p>
            <a:pPr rtl="0"/>
            <a:endParaRPr lang="es-MX" b="0" dirty="0">
              <a:effectLst/>
            </a:endParaRPr>
          </a:p>
          <a:p>
            <a:br>
              <a:rPr lang="es-MX" dirty="0"/>
            </a:br>
            <a:endParaRPr lang="es-AR" dirty="0"/>
          </a:p>
        </p:txBody>
      </p:sp>
      <p:sp>
        <p:nvSpPr>
          <p:cNvPr id="4" name="Marcador de número de diapositiva 3">
            <a:extLst>
              <a:ext uri="{FF2B5EF4-FFF2-40B4-BE49-F238E27FC236}">
                <a16:creationId xmlns:a16="http://schemas.microsoft.com/office/drawing/2014/main" id="{23061AD9-B301-82E2-DD4B-BE97FB8CD0FC}"/>
              </a:ext>
            </a:extLst>
          </p:cNvPr>
          <p:cNvSpPr>
            <a:spLocks noGrp="1"/>
          </p:cNvSpPr>
          <p:nvPr>
            <p:ph type="sldNum" sz="quarter" idx="5"/>
          </p:nvPr>
        </p:nvSpPr>
        <p:spPr/>
        <p:txBody>
          <a:bodyPr/>
          <a:lstStyle/>
          <a:p>
            <a:fld id="{2BD636D7-B1E9-4A80-BDFA-0126DFC444F4}" type="slidenum">
              <a:rPr lang="es-AR" smtClean="0"/>
              <a:t>3</a:t>
            </a:fld>
            <a:endParaRPr lang="es-AR"/>
          </a:p>
        </p:txBody>
      </p:sp>
    </p:spTree>
    <p:extLst>
      <p:ext uri="{BB962C8B-B14F-4D97-AF65-F5344CB8AC3E}">
        <p14:creationId xmlns:p14="http://schemas.microsoft.com/office/powerpoint/2010/main" val="4069039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05B8C-9FCE-7F19-69D6-E62D9C9FCC5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EE1692B-E0FD-E54C-9D83-981FC1F1E53C}"/>
              </a:ext>
            </a:extLst>
          </p:cNvPr>
          <p:cNvSpPr>
            <a:spLocks noGrp="1" noRot="1" noChangeAspect="1"/>
          </p:cNvSpPr>
          <p:nvPr>
            <p:ph type="sldImg"/>
          </p:nvPr>
        </p:nvSpPr>
        <p:spPr/>
        <p:txBody>
          <a:bodyPr/>
          <a:lstStyle/>
          <a:p>
            <a:endParaRPr lang="es-AR"/>
          </a:p>
        </p:txBody>
      </p:sp>
      <p:sp>
        <p:nvSpPr>
          <p:cNvPr id="3" name="Marcador de notas 2">
            <a:extLst>
              <a:ext uri="{FF2B5EF4-FFF2-40B4-BE49-F238E27FC236}">
                <a16:creationId xmlns:a16="http://schemas.microsoft.com/office/drawing/2014/main" id="{CE9F6D6C-7B37-D25A-5081-C0E46492F2FC}"/>
              </a:ext>
            </a:extLst>
          </p:cNvPr>
          <p:cNvSpPr>
            <a:spLocks noGrp="1"/>
          </p:cNvSpPr>
          <p:nvPr>
            <p:ph type="body" idx="1"/>
          </p:nvPr>
        </p:nvSpPr>
        <p:spPr/>
        <p:txBody>
          <a:bodyPr/>
          <a:lstStyle/>
          <a:p>
            <a:pPr rtl="0"/>
            <a:r>
              <a:rPr lang="es-MX" sz="1200" b="0" i="0" u="none" strike="noStrike" kern="1200" dirty="0">
                <a:solidFill>
                  <a:schemeClr val="tx1"/>
                </a:solidFill>
                <a:effectLst/>
                <a:latin typeface="+mn-lt"/>
                <a:ea typeface="+mn-ea"/>
                <a:cs typeface="+mn-cs"/>
              </a:rPr>
              <a:t>Y para alcanzar ese objetivo, el de tener una pieza, resistente y confiable surgen los primeros inconvenientes.</a:t>
            </a:r>
            <a:endParaRPr lang="es-MX" b="0" dirty="0">
              <a:effectLst/>
            </a:endParaRPr>
          </a:p>
          <a:p>
            <a:br>
              <a:rPr lang="es-MX" b="0" dirty="0">
                <a:effectLst/>
              </a:rPr>
            </a:br>
            <a:endParaRPr lang="es-MX" b="0" dirty="0">
              <a:effectLst/>
            </a:endParaRPr>
          </a:p>
          <a:p>
            <a:pPr rtl="0"/>
            <a:r>
              <a:rPr lang="es-MX" sz="1200" b="1" i="0" u="none" strike="noStrike" kern="1200" dirty="0">
                <a:solidFill>
                  <a:schemeClr val="tx1"/>
                </a:solidFill>
                <a:effectLst/>
                <a:latin typeface="+mn-lt"/>
                <a:ea typeface="+mn-ea"/>
                <a:cs typeface="+mn-cs"/>
              </a:rPr>
              <a:t>Primero </a:t>
            </a:r>
            <a:r>
              <a:rPr lang="es-MX" sz="1200" b="0" i="0" u="none" strike="noStrike" kern="1200" dirty="0">
                <a:solidFill>
                  <a:schemeClr val="tx1"/>
                </a:solidFill>
                <a:effectLst/>
                <a:latin typeface="+mn-lt"/>
                <a:ea typeface="+mn-ea"/>
                <a:cs typeface="+mn-cs"/>
              </a:rPr>
              <a:t>saber cuál de los </a:t>
            </a:r>
            <a:r>
              <a:rPr lang="es-MX" sz="1200" b="1" i="0" u="none" strike="noStrike" kern="1200" dirty="0">
                <a:solidFill>
                  <a:schemeClr val="tx1"/>
                </a:solidFill>
                <a:effectLst/>
                <a:latin typeface="+mn-lt"/>
                <a:ea typeface="+mn-ea"/>
                <a:cs typeface="+mn-cs"/>
              </a:rPr>
              <a:t>insumos disponibles</a:t>
            </a:r>
            <a:r>
              <a:rPr lang="es-MX" sz="1200" b="0" i="0" u="none" strike="noStrike" kern="1200" dirty="0">
                <a:solidFill>
                  <a:schemeClr val="tx1"/>
                </a:solidFill>
                <a:effectLst/>
                <a:latin typeface="+mn-lt"/>
                <a:ea typeface="+mn-ea"/>
                <a:cs typeface="+mn-cs"/>
              </a:rPr>
              <a:t> es el que mejor se adapta a las necesidades de esa pieza funcional, es decir, saber cual es el más </a:t>
            </a:r>
            <a:r>
              <a:rPr lang="es-MX" sz="1200" b="1" i="0" u="none" strike="noStrike" kern="1200" dirty="0">
                <a:solidFill>
                  <a:schemeClr val="tx1"/>
                </a:solidFill>
                <a:effectLst/>
                <a:latin typeface="+mn-lt"/>
                <a:ea typeface="+mn-ea"/>
                <a:cs typeface="+mn-cs"/>
              </a:rPr>
              <a:t>resistente, el más rígido, el más tenaz, el que más se da a deformar sin perder su elasticidad.</a:t>
            </a:r>
            <a:endParaRPr lang="es-MX" b="0" dirty="0">
              <a:effectLst/>
            </a:endParaRPr>
          </a:p>
          <a:p>
            <a:endParaRPr lang="es-MX" b="0" dirty="0">
              <a:effectLst/>
            </a:endParaRPr>
          </a:p>
          <a:p>
            <a:pPr rtl="0"/>
            <a:r>
              <a:rPr lang="es-MX" sz="1200" b="0" i="0" u="none" strike="noStrike" kern="1200" dirty="0">
                <a:solidFill>
                  <a:schemeClr val="tx1"/>
                </a:solidFill>
                <a:effectLst/>
                <a:latin typeface="+mn-lt"/>
                <a:ea typeface="+mn-ea"/>
                <a:cs typeface="+mn-cs"/>
              </a:rPr>
              <a:t>Y estas propiedades mecánicas, si bien se pueden sacar de las </a:t>
            </a:r>
            <a:r>
              <a:rPr lang="es-MX" sz="1200" b="1" i="0" u="none" strike="noStrike" kern="1200" dirty="0">
                <a:solidFill>
                  <a:schemeClr val="tx1"/>
                </a:solidFill>
                <a:effectLst/>
                <a:latin typeface="+mn-lt"/>
                <a:ea typeface="+mn-ea"/>
                <a:cs typeface="+mn-cs"/>
              </a:rPr>
              <a:t>hojas de datos </a:t>
            </a:r>
            <a:r>
              <a:rPr lang="es-MX" sz="1200" b="0" i="0" u="none" strike="noStrike" kern="1200" dirty="0">
                <a:solidFill>
                  <a:schemeClr val="tx1"/>
                </a:solidFill>
                <a:effectLst/>
                <a:latin typeface="+mn-lt"/>
                <a:ea typeface="+mn-ea"/>
                <a:cs typeface="+mn-cs"/>
              </a:rPr>
              <a:t>de los insumos, hay fabricantes que </a:t>
            </a:r>
            <a:r>
              <a:rPr lang="es-MX" sz="1200" b="1" i="0" u="none" strike="noStrike" kern="1200" dirty="0">
                <a:solidFill>
                  <a:schemeClr val="tx1"/>
                </a:solidFill>
                <a:effectLst/>
                <a:latin typeface="+mn-lt"/>
                <a:ea typeface="+mn-ea"/>
                <a:cs typeface="+mn-cs"/>
              </a:rPr>
              <a:t>no siempre las proveen</a:t>
            </a:r>
            <a:r>
              <a:rPr lang="es-MX" sz="1200" b="0" i="0" u="none" strike="noStrike" kern="1200" dirty="0">
                <a:solidFill>
                  <a:schemeClr val="tx1"/>
                </a:solidFill>
                <a:effectLst/>
                <a:latin typeface="+mn-lt"/>
                <a:ea typeface="+mn-ea"/>
                <a:cs typeface="+mn-cs"/>
              </a:rPr>
              <a:t>.</a:t>
            </a:r>
            <a:endParaRPr lang="es-MX" b="0" dirty="0">
              <a:effectLst/>
            </a:endParaRPr>
          </a:p>
          <a:p>
            <a:br>
              <a:rPr lang="es-MX" dirty="0"/>
            </a:br>
            <a:endParaRPr lang="es-MX" sz="1200" b="0" i="0" u="none" strike="noStrike" kern="1200" dirty="0">
              <a:solidFill>
                <a:schemeClr val="tx1"/>
              </a:solidFill>
              <a:effectLst/>
              <a:latin typeface="+mn-lt"/>
              <a:ea typeface="+mn-ea"/>
              <a:cs typeface="+mn-cs"/>
            </a:endParaRPr>
          </a:p>
        </p:txBody>
      </p:sp>
      <p:sp>
        <p:nvSpPr>
          <p:cNvPr id="4" name="Marcador de número de diapositiva 3">
            <a:extLst>
              <a:ext uri="{FF2B5EF4-FFF2-40B4-BE49-F238E27FC236}">
                <a16:creationId xmlns:a16="http://schemas.microsoft.com/office/drawing/2014/main" id="{DE45F0F5-6A2C-BE11-F259-113FA7DB0B22}"/>
              </a:ext>
            </a:extLst>
          </p:cNvPr>
          <p:cNvSpPr>
            <a:spLocks noGrp="1"/>
          </p:cNvSpPr>
          <p:nvPr>
            <p:ph type="sldNum" sz="quarter" idx="5"/>
          </p:nvPr>
        </p:nvSpPr>
        <p:spPr/>
        <p:txBody>
          <a:bodyPr/>
          <a:lstStyle/>
          <a:p>
            <a:fld id="{2BD636D7-B1E9-4A80-BDFA-0126DFC444F4}" type="slidenum">
              <a:rPr lang="es-AR" smtClean="0"/>
              <a:t>4</a:t>
            </a:fld>
            <a:endParaRPr lang="es-AR"/>
          </a:p>
        </p:txBody>
      </p:sp>
    </p:spTree>
    <p:extLst>
      <p:ext uri="{BB962C8B-B14F-4D97-AF65-F5344CB8AC3E}">
        <p14:creationId xmlns:p14="http://schemas.microsoft.com/office/powerpoint/2010/main" val="2084388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AR"/>
          </a:p>
        </p:txBody>
      </p:sp>
      <p:sp>
        <p:nvSpPr>
          <p:cNvPr id="3" name="Marcador de notas 2"/>
          <p:cNvSpPr>
            <a:spLocks noGrp="1"/>
          </p:cNvSpPr>
          <p:nvPr>
            <p:ph type="body" idx="1"/>
          </p:nvPr>
        </p:nvSpPr>
        <p:spPr/>
        <p:txBody>
          <a:bodyPr/>
          <a:lstStyle/>
          <a:p>
            <a:pPr rtl="0"/>
            <a:r>
              <a:rPr lang="es-MX" sz="1200" b="1" i="0" u="none" strike="noStrike" kern="1200" dirty="0">
                <a:solidFill>
                  <a:schemeClr val="tx1"/>
                </a:solidFill>
                <a:effectLst/>
                <a:latin typeface="+mn-lt"/>
                <a:ea typeface="+mn-ea"/>
                <a:cs typeface="+mn-cs"/>
              </a:rPr>
              <a:t>La segunda problemática</a:t>
            </a:r>
            <a:r>
              <a:rPr lang="es-MX" sz="1200" b="0" i="0" u="none" strike="noStrike" kern="1200" dirty="0">
                <a:solidFill>
                  <a:schemeClr val="tx1"/>
                </a:solidFill>
                <a:effectLst/>
                <a:latin typeface="+mn-lt"/>
                <a:ea typeface="+mn-ea"/>
                <a:cs typeface="+mn-cs"/>
              </a:rPr>
              <a:t>, viene por la necesidad de </a:t>
            </a:r>
            <a:r>
              <a:rPr lang="es-MX" sz="1200" b="1" i="0" u="none" strike="noStrike" kern="1200" dirty="0">
                <a:solidFill>
                  <a:schemeClr val="tx1"/>
                </a:solidFill>
                <a:effectLst/>
                <a:latin typeface="+mn-lt"/>
                <a:ea typeface="+mn-ea"/>
                <a:cs typeface="+mn-cs"/>
              </a:rPr>
              <a:t>estandarizar o tener control del proceso de manufactura</a:t>
            </a:r>
            <a:r>
              <a:rPr lang="es-MX" sz="1200" b="0" i="0" u="none" strike="noStrike" kern="1200" dirty="0">
                <a:solidFill>
                  <a:schemeClr val="tx1"/>
                </a:solidFill>
                <a:effectLst/>
                <a:latin typeface="+mn-lt"/>
                <a:ea typeface="+mn-ea"/>
                <a:cs typeface="+mn-cs"/>
              </a:rPr>
              <a:t> y esto se da en mayor medida con las impresoras 3D de filamentos, por las variables que se manejan en su proceso y su </a:t>
            </a:r>
            <a:r>
              <a:rPr lang="es-MX" sz="1200" b="1" i="0" u="none" strike="noStrike" kern="1200" dirty="0">
                <a:solidFill>
                  <a:schemeClr val="tx1"/>
                </a:solidFill>
                <a:effectLst/>
                <a:latin typeface="+mn-lt"/>
                <a:ea typeface="+mn-ea"/>
                <a:cs typeface="+mn-cs"/>
              </a:rPr>
              <a:t>naturaleza anisotrópica</a:t>
            </a:r>
            <a:r>
              <a:rPr lang="es-MX" sz="1200" b="0" i="0" u="none" strike="noStrike" kern="1200" dirty="0">
                <a:solidFill>
                  <a:schemeClr val="tx1"/>
                </a:solidFill>
                <a:effectLst/>
                <a:latin typeface="+mn-lt"/>
                <a:ea typeface="+mn-ea"/>
                <a:cs typeface="+mn-cs"/>
              </a:rPr>
              <a:t>.</a:t>
            </a:r>
            <a:endParaRPr lang="es-MX" b="0" dirty="0">
              <a:effectLst/>
            </a:endParaRPr>
          </a:p>
          <a:p>
            <a:pPr rtl="0"/>
            <a:r>
              <a:rPr lang="es-MX" sz="1200" b="0" i="0" u="none" strike="noStrike" kern="1200" dirty="0">
                <a:solidFill>
                  <a:schemeClr val="tx1"/>
                </a:solidFill>
                <a:effectLst/>
                <a:latin typeface="+mn-lt"/>
                <a:ea typeface="+mn-ea"/>
                <a:cs typeface="+mn-cs"/>
              </a:rPr>
              <a:t>Por ejemplo, la temperatura de extrusión, el diámetro de boquilla, velocidad de impresión, la orientación de las capas, etc.</a:t>
            </a:r>
          </a:p>
          <a:p>
            <a:pPr rtl="0"/>
            <a:r>
              <a:rPr lang="es-MX" sz="1200" b="0" i="0" u="none" strike="noStrike" kern="1200" dirty="0">
                <a:solidFill>
                  <a:schemeClr val="tx1"/>
                </a:solidFill>
                <a:effectLst/>
                <a:latin typeface="+mn-lt"/>
                <a:ea typeface="+mn-ea"/>
                <a:cs typeface="+mn-cs"/>
              </a:rPr>
              <a:t>Y esto es importante porque en el </a:t>
            </a:r>
            <a:r>
              <a:rPr lang="es-MX" sz="1200" b="1" i="0" u="none" strike="noStrike" kern="1200" dirty="0">
                <a:solidFill>
                  <a:schemeClr val="tx1"/>
                </a:solidFill>
                <a:effectLst/>
                <a:latin typeface="+mn-lt"/>
                <a:ea typeface="+mn-ea"/>
                <a:cs typeface="+mn-cs"/>
              </a:rPr>
              <a:t>proceso de manufactura aditiva </a:t>
            </a:r>
            <a:r>
              <a:rPr lang="es-MX" sz="1200" b="0" i="0" u="none" strike="noStrike" kern="1200" dirty="0">
                <a:solidFill>
                  <a:schemeClr val="tx1"/>
                </a:solidFill>
                <a:effectLst/>
                <a:latin typeface="+mn-lt"/>
                <a:ea typeface="+mn-ea"/>
                <a:cs typeface="+mn-cs"/>
              </a:rPr>
              <a:t>al variar estos parámetros se </a:t>
            </a:r>
            <a:r>
              <a:rPr lang="es-MX" sz="1200" b="1" i="0" u="none" strike="noStrike" kern="1200" dirty="0">
                <a:solidFill>
                  <a:schemeClr val="tx1"/>
                </a:solidFill>
                <a:effectLst/>
                <a:latin typeface="+mn-lt"/>
                <a:ea typeface="+mn-ea"/>
                <a:cs typeface="+mn-cs"/>
              </a:rPr>
              <a:t>varían las propiedades mecánicas de la pieza resultante</a:t>
            </a:r>
            <a:r>
              <a:rPr lang="es-MX" sz="1200" b="0" i="0" u="none" strike="noStrike" kern="1200" dirty="0">
                <a:solidFill>
                  <a:schemeClr val="tx1"/>
                </a:solidFill>
                <a:effectLst/>
                <a:latin typeface="+mn-lt"/>
                <a:ea typeface="+mn-ea"/>
                <a:cs typeface="+mn-cs"/>
              </a:rPr>
              <a:t> y esto es para cada filamento utilizado.</a:t>
            </a:r>
            <a:endParaRPr lang="es-MX" b="0" dirty="0">
              <a:effectLst/>
            </a:endParaRPr>
          </a:p>
          <a:p>
            <a:br>
              <a:rPr lang="es-MX" dirty="0"/>
            </a:br>
            <a:endParaRPr lang="es-MX" b="0" dirty="0">
              <a:effectLst/>
            </a:endParaRPr>
          </a:p>
        </p:txBody>
      </p:sp>
      <p:sp>
        <p:nvSpPr>
          <p:cNvPr id="4" name="Marcador de número de diapositiva 3"/>
          <p:cNvSpPr>
            <a:spLocks noGrp="1"/>
          </p:cNvSpPr>
          <p:nvPr>
            <p:ph type="sldNum" sz="quarter" idx="5"/>
          </p:nvPr>
        </p:nvSpPr>
        <p:spPr/>
        <p:txBody>
          <a:bodyPr/>
          <a:lstStyle/>
          <a:p>
            <a:fld id="{2BD636D7-B1E9-4A80-BDFA-0126DFC444F4}" type="slidenum">
              <a:rPr lang="es-AR" smtClean="0"/>
              <a:t>5</a:t>
            </a:fld>
            <a:endParaRPr lang="es-AR"/>
          </a:p>
        </p:txBody>
      </p:sp>
    </p:spTree>
    <p:extLst>
      <p:ext uri="{BB962C8B-B14F-4D97-AF65-F5344CB8AC3E}">
        <p14:creationId xmlns:p14="http://schemas.microsoft.com/office/powerpoint/2010/main" val="717969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519B5-6C18-8CEA-62AC-F8866815528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4AD3899-CA93-C2A9-6579-0BCB9732E32F}"/>
              </a:ext>
            </a:extLst>
          </p:cNvPr>
          <p:cNvSpPr>
            <a:spLocks noGrp="1" noRot="1" noChangeAspect="1"/>
          </p:cNvSpPr>
          <p:nvPr>
            <p:ph type="sldImg"/>
          </p:nvPr>
        </p:nvSpPr>
        <p:spPr/>
        <p:txBody>
          <a:bodyPr/>
          <a:lstStyle/>
          <a:p>
            <a:endParaRPr lang="es-AR"/>
          </a:p>
        </p:txBody>
      </p:sp>
      <p:sp>
        <p:nvSpPr>
          <p:cNvPr id="3" name="Marcador de notas 2">
            <a:extLst>
              <a:ext uri="{FF2B5EF4-FFF2-40B4-BE49-F238E27FC236}">
                <a16:creationId xmlns:a16="http://schemas.microsoft.com/office/drawing/2014/main" id="{DAFCBBBB-0459-DC09-8115-02F66FC4A453}"/>
              </a:ext>
            </a:extLst>
          </p:cNvPr>
          <p:cNvSpPr>
            <a:spLocks noGrp="1"/>
          </p:cNvSpPr>
          <p:nvPr>
            <p:ph type="body" idx="1"/>
          </p:nvPr>
        </p:nvSpPr>
        <p:spPr/>
        <p:txBody>
          <a:bodyPr/>
          <a:lstStyle/>
          <a:p>
            <a:pPr rtl="0"/>
            <a:r>
              <a:rPr lang="es-MX" sz="1200" b="0" i="0" u="none" strike="noStrike" kern="1200" dirty="0">
                <a:solidFill>
                  <a:schemeClr val="tx1"/>
                </a:solidFill>
                <a:effectLst/>
                <a:latin typeface="+mn-lt"/>
                <a:ea typeface="+mn-ea"/>
                <a:cs typeface="+mn-cs"/>
              </a:rPr>
              <a:t>Y la tercera problemática es lo que ocurre generalmente con la MA en la industria, es que se diseña la pieza y se manda a imprimir, se prueba su comportamiento, ver como funciona, se modifica y se vuelven a imprimir. Y así hasta llegar a una pieza confiable en su comportamiento mecánico.</a:t>
            </a:r>
            <a:endParaRPr lang="es-MX" b="0" dirty="0">
              <a:effectLst/>
            </a:endParaRPr>
          </a:p>
          <a:p>
            <a:br>
              <a:rPr lang="es-MX" b="0" dirty="0">
                <a:effectLst/>
              </a:rPr>
            </a:br>
            <a:endParaRPr lang="es-MX" b="0" dirty="0">
              <a:effectLst/>
            </a:endParaRPr>
          </a:p>
          <a:p>
            <a:pPr rtl="0"/>
            <a:r>
              <a:rPr lang="es-MX" sz="1200" b="0" i="0" u="none" strike="noStrike" kern="1200" dirty="0">
                <a:solidFill>
                  <a:schemeClr val="tx1"/>
                </a:solidFill>
                <a:effectLst/>
                <a:latin typeface="+mn-lt"/>
                <a:ea typeface="+mn-ea"/>
                <a:cs typeface="+mn-cs"/>
              </a:rPr>
              <a:t>Para evitar esto se puede aplicar un estudio de análisis por elementos finitos o </a:t>
            </a:r>
            <a:r>
              <a:rPr lang="es-MX" sz="1200" b="1" i="0" u="none" strike="noStrike" kern="1200" dirty="0">
                <a:solidFill>
                  <a:schemeClr val="tx1"/>
                </a:solidFill>
                <a:effectLst/>
                <a:latin typeface="+mn-lt"/>
                <a:ea typeface="+mn-ea"/>
                <a:cs typeface="+mn-cs"/>
              </a:rPr>
              <a:t>FEA </a:t>
            </a:r>
            <a:r>
              <a:rPr lang="es-MX" sz="1200" b="0" i="0" u="none" strike="noStrike" kern="1200" dirty="0">
                <a:solidFill>
                  <a:schemeClr val="tx1"/>
                </a:solidFill>
                <a:effectLst/>
                <a:latin typeface="+mn-lt"/>
                <a:ea typeface="+mn-ea"/>
                <a:cs typeface="+mn-cs"/>
              </a:rPr>
              <a:t>por sus siglas en inglés,</a:t>
            </a:r>
            <a:r>
              <a:rPr lang="es-MX" sz="1200" b="1" i="0" u="none" strike="noStrike" kern="1200" dirty="0">
                <a:solidFill>
                  <a:schemeClr val="tx1"/>
                </a:solidFill>
                <a:effectLst/>
                <a:latin typeface="+mn-lt"/>
                <a:ea typeface="+mn-ea"/>
                <a:cs typeface="+mn-cs"/>
              </a:rPr>
              <a:t> </a:t>
            </a:r>
            <a:r>
              <a:rPr lang="es-MX" sz="1200" b="0" i="0" u="none" strike="noStrike" kern="1200" dirty="0">
                <a:solidFill>
                  <a:schemeClr val="tx1"/>
                </a:solidFill>
                <a:effectLst/>
                <a:latin typeface="+mn-lt"/>
                <a:ea typeface="+mn-ea"/>
                <a:cs typeface="+mn-cs"/>
              </a:rPr>
              <a:t>para ir </a:t>
            </a:r>
            <a:r>
              <a:rPr lang="es-MX" sz="1200" b="1" i="0" u="none" strike="noStrike" kern="1200" dirty="0">
                <a:solidFill>
                  <a:schemeClr val="tx1"/>
                </a:solidFill>
                <a:effectLst/>
                <a:latin typeface="+mn-lt"/>
                <a:ea typeface="+mn-ea"/>
                <a:cs typeface="+mn-cs"/>
              </a:rPr>
              <a:t>iterando</a:t>
            </a:r>
            <a:r>
              <a:rPr lang="es-MX" sz="1200" b="0" i="0" u="none" strike="noStrike" kern="1200" dirty="0">
                <a:solidFill>
                  <a:schemeClr val="tx1"/>
                </a:solidFill>
                <a:effectLst/>
                <a:latin typeface="+mn-lt"/>
                <a:ea typeface="+mn-ea"/>
                <a:cs typeface="+mn-cs"/>
              </a:rPr>
              <a:t> pero ya de forma virtual hasta conseguir el diseño definitivo y recién ahí ya si mandar a fabricar la pieza. </a:t>
            </a:r>
            <a:endParaRPr lang="es-MX" b="0" dirty="0">
              <a:effectLst/>
            </a:endParaRPr>
          </a:p>
          <a:p>
            <a:pPr rtl="0"/>
            <a:r>
              <a:rPr lang="es-MX" sz="1200" b="0" i="0" u="none" strike="noStrike" kern="1200" dirty="0">
                <a:solidFill>
                  <a:schemeClr val="tx1"/>
                </a:solidFill>
                <a:effectLst/>
                <a:latin typeface="+mn-lt"/>
                <a:ea typeface="+mn-ea"/>
                <a:cs typeface="+mn-cs"/>
              </a:rPr>
              <a:t>Entonces de esta forma </a:t>
            </a:r>
            <a:r>
              <a:rPr lang="es-MX" sz="1200" b="1" i="0" u="none" strike="noStrike" kern="1200" dirty="0">
                <a:solidFill>
                  <a:schemeClr val="tx1"/>
                </a:solidFill>
                <a:effectLst/>
                <a:latin typeface="+mn-lt"/>
                <a:ea typeface="+mn-ea"/>
                <a:cs typeface="+mn-cs"/>
              </a:rPr>
              <a:t>a la primera</a:t>
            </a:r>
            <a:r>
              <a:rPr lang="es-MX" sz="1200" b="0" i="0" u="none" strike="noStrike" kern="1200" dirty="0">
                <a:solidFill>
                  <a:schemeClr val="tx1"/>
                </a:solidFill>
                <a:effectLst/>
                <a:latin typeface="+mn-lt"/>
                <a:ea typeface="+mn-ea"/>
                <a:cs typeface="+mn-cs"/>
              </a:rPr>
              <a:t> vamos a obtener la pieza óptima en su comportamiento mecánico.</a:t>
            </a:r>
            <a:endParaRPr lang="es-MX" b="0" dirty="0">
              <a:effectLst/>
            </a:endParaRPr>
          </a:p>
          <a:p>
            <a:br>
              <a:rPr lang="es-MX" b="0" dirty="0">
                <a:effectLst/>
              </a:rPr>
            </a:br>
            <a:r>
              <a:rPr lang="es-MX" sz="1200" b="0" i="0" u="none" strike="noStrike" kern="1200" dirty="0">
                <a:solidFill>
                  <a:schemeClr val="tx1"/>
                </a:solidFill>
                <a:effectLst/>
                <a:latin typeface="+mn-lt"/>
                <a:ea typeface="+mn-ea"/>
                <a:cs typeface="+mn-cs"/>
              </a:rPr>
              <a:t>Pero este estudio requiere de parámetros de entrada como los esfuerzos a los cual está solicitada la pieza, saber cómo interactúa con otras piezas de ensamblaje y lo más importante, requiere de las </a:t>
            </a:r>
            <a:r>
              <a:rPr lang="es-MX" sz="1200" b="1" i="0" u="none" strike="noStrike" kern="1200" dirty="0">
                <a:solidFill>
                  <a:schemeClr val="tx1"/>
                </a:solidFill>
                <a:effectLst/>
                <a:latin typeface="+mn-lt"/>
                <a:ea typeface="+mn-ea"/>
                <a:cs typeface="+mn-cs"/>
              </a:rPr>
              <a:t>propiedades mecánicas del material a utilizar</a:t>
            </a:r>
            <a:r>
              <a:rPr lang="es-MX" sz="1200" b="0" i="0" u="none" strike="noStrike" kern="1200" dirty="0">
                <a:solidFill>
                  <a:schemeClr val="tx1"/>
                </a:solidFill>
                <a:effectLst/>
                <a:latin typeface="+mn-lt"/>
                <a:ea typeface="+mn-ea"/>
                <a:cs typeface="+mn-cs"/>
              </a:rPr>
              <a:t>, es decir del insumo. </a:t>
            </a:r>
            <a:endParaRPr lang="es-AR" dirty="0"/>
          </a:p>
        </p:txBody>
      </p:sp>
      <p:sp>
        <p:nvSpPr>
          <p:cNvPr id="4" name="Marcador de número de diapositiva 3">
            <a:extLst>
              <a:ext uri="{FF2B5EF4-FFF2-40B4-BE49-F238E27FC236}">
                <a16:creationId xmlns:a16="http://schemas.microsoft.com/office/drawing/2014/main" id="{78168DCA-9168-51E4-CA89-9696C4BFF870}"/>
              </a:ext>
            </a:extLst>
          </p:cNvPr>
          <p:cNvSpPr>
            <a:spLocks noGrp="1"/>
          </p:cNvSpPr>
          <p:nvPr>
            <p:ph type="sldNum" sz="quarter" idx="5"/>
          </p:nvPr>
        </p:nvSpPr>
        <p:spPr/>
        <p:txBody>
          <a:bodyPr/>
          <a:lstStyle/>
          <a:p>
            <a:fld id="{2BD636D7-B1E9-4A80-BDFA-0126DFC444F4}" type="slidenum">
              <a:rPr lang="es-AR" smtClean="0"/>
              <a:t>6</a:t>
            </a:fld>
            <a:endParaRPr lang="es-AR"/>
          </a:p>
        </p:txBody>
      </p:sp>
    </p:spTree>
    <p:extLst>
      <p:ext uri="{BB962C8B-B14F-4D97-AF65-F5344CB8AC3E}">
        <p14:creationId xmlns:p14="http://schemas.microsoft.com/office/powerpoint/2010/main" val="526177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D0238-DF1D-05CB-39BD-3A21C72055C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C5E2DC1-862D-5831-25AE-DCA6879C4DE9}"/>
              </a:ext>
            </a:extLst>
          </p:cNvPr>
          <p:cNvSpPr>
            <a:spLocks noGrp="1" noRot="1" noChangeAspect="1"/>
          </p:cNvSpPr>
          <p:nvPr>
            <p:ph type="sldImg"/>
          </p:nvPr>
        </p:nvSpPr>
        <p:spPr/>
        <p:txBody>
          <a:bodyPr/>
          <a:lstStyle/>
          <a:p>
            <a:endParaRPr lang="es-AR"/>
          </a:p>
        </p:txBody>
      </p:sp>
      <p:sp>
        <p:nvSpPr>
          <p:cNvPr id="3" name="Marcador de notas 2">
            <a:extLst>
              <a:ext uri="{FF2B5EF4-FFF2-40B4-BE49-F238E27FC236}">
                <a16:creationId xmlns:a16="http://schemas.microsoft.com/office/drawing/2014/main" id="{CEB98B34-F93F-13D4-1A06-A20EEF693A16}"/>
              </a:ext>
            </a:extLst>
          </p:cNvPr>
          <p:cNvSpPr>
            <a:spLocks noGrp="1"/>
          </p:cNvSpPr>
          <p:nvPr>
            <p:ph type="body" idx="1"/>
          </p:nvPr>
        </p:nvSpPr>
        <p:spPr/>
        <p:txBody>
          <a:bodyPr/>
          <a:lstStyle/>
          <a:p>
            <a:pPr rtl="0"/>
            <a:r>
              <a:rPr lang="es-MX" sz="1200" b="0" i="0" u="none" strike="noStrike" kern="1200" dirty="0">
                <a:solidFill>
                  <a:schemeClr val="tx1"/>
                </a:solidFill>
                <a:effectLst/>
                <a:latin typeface="+mn-lt"/>
                <a:ea typeface="+mn-ea"/>
                <a:cs typeface="+mn-cs"/>
              </a:rPr>
              <a:t>El problema es que las librerías del software FEA no suelen contener los materiales empleados en la MA. Y de vuelta los fabricantes no siempre dan estos valores.</a:t>
            </a:r>
          </a:p>
          <a:p>
            <a:pPr rtl="0"/>
            <a:r>
              <a:rPr lang="es-MX" sz="1200" b="0" i="0" u="none" strike="noStrike" kern="1200" dirty="0">
                <a:solidFill>
                  <a:schemeClr val="tx1"/>
                </a:solidFill>
                <a:effectLst/>
                <a:latin typeface="+mn-lt"/>
                <a:ea typeface="+mn-ea"/>
                <a:cs typeface="+mn-cs"/>
              </a:rPr>
              <a:t>Ahora , en el caso de que se provean, si miramos las hojas de datos de los insumos, en ellas se dan valores de las propiedades mecánicas del material, estas pueden ser provenientes de un ensayo de flexión, de impacto o de un ensayo de tracción. </a:t>
            </a:r>
          </a:p>
          <a:p>
            <a:pPr rtl="0"/>
            <a:r>
              <a:rPr lang="es-MX" sz="1200" b="0" i="0" u="none" strike="noStrike" kern="1200" dirty="0">
                <a:solidFill>
                  <a:schemeClr val="tx1"/>
                </a:solidFill>
                <a:effectLst/>
                <a:latin typeface="+mn-lt"/>
                <a:ea typeface="+mn-ea"/>
                <a:cs typeface="+mn-cs"/>
              </a:rPr>
              <a:t>Bueno de estos 3 ensayos, el de tracción es el que más propiedades mecánicas brinda y el único que permite obtener las </a:t>
            </a:r>
            <a:r>
              <a:rPr lang="es-MX" sz="1200" b="1" i="0" u="none" strike="noStrike" kern="1200" dirty="0">
                <a:solidFill>
                  <a:schemeClr val="tx1"/>
                </a:solidFill>
                <a:effectLst/>
                <a:latin typeface="+mn-lt"/>
                <a:ea typeface="+mn-ea"/>
                <a:cs typeface="+mn-cs"/>
              </a:rPr>
              <a:t>propiedades fundamentales para realizar un estudio FEA estático</a:t>
            </a:r>
            <a:r>
              <a:rPr lang="es-MX" sz="1200" b="0" i="0" u="none" strike="noStrike" kern="1200" dirty="0">
                <a:solidFill>
                  <a:schemeClr val="tx1"/>
                </a:solidFill>
                <a:effectLst/>
                <a:latin typeface="+mn-lt"/>
                <a:ea typeface="+mn-ea"/>
                <a:cs typeface="+mn-cs"/>
              </a:rPr>
              <a:t>:</a:t>
            </a:r>
            <a:endParaRPr lang="es-AR" dirty="0"/>
          </a:p>
        </p:txBody>
      </p:sp>
      <p:sp>
        <p:nvSpPr>
          <p:cNvPr id="4" name="Marcador de número de diapositiva 3">
            <a:extLst>
              <a:ext uri="{FF2B5EF4-FFF2-40B4-BE49-F238E27FC236}">
                <a16:creationId xmlns:a16="http://schemas.microsoft.com/office/drawing/2014/main" id="{8E5E1CA3-B5A3-F9E0-1AF9-DF4D51B5093F}"/>
              </a:ext>
            </a:extLst>
          </p:cNvPr>
          <p:cNvSpPr>
            <a:spLocks noGrp="1"/>
          </p:cNvSpPr>
          <p:nvPr>
            <p:ph type="sldNum" sz="quarter" idx="5"/>
          </p:nvPr>
        </p:nvSpPr>
        <p:spPr/>
        <p:txBody>
          <a:bodyPr/>
          <a:lstStyle/>
          <a:p>
            <a:fld id="{2BD636D7-B1E9-4A80-BDFA-0126DFC444F4}" type="slidenum">
              <a:rPr lang="es-AR" smtClean="0"/>
              <a:t>7</a:t>
            </a:fld>
            <a:endParaRPr lang="es-AR"/>
          </a:p>
        </p:txBody>
      </p:sp>
    </p:spTree>
    <p:extLst>
      <p:ext uri="{BB962C8B-B14F-4D97-AF65-F5344CB8AC3E}">
        <p14:creationId xmlns:p14="http://schemas.microsoft.com/office/powerpoint/2010/main" val="16379062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AR"/>
          </a:p>
        </p:txBody>
      </p:sp>
      <p:sp>
        <p:nvSpPr>
          <p:cNvPr id="3" name="Marcador de notas 2"/>
          <p:cNvSpPr>
            <a:spLocks noGrp="1"/>
          </p:cNvSpPr>
          <p:nvPr>
            <p:ph type="body" idx="1"/>
          </p:nvPr>
        </p:nvSpPr>
        <p:spPr/>
        <p:txBody>
          <a:bodyPr/>
          <a:lstStyle/>
          <a:p>
            <a:pPr rtl="0"/>
            <a:r>
              <a:rPr lang="es-MX" sz="1200" b="0" i="0" u="none" strike="noStrike" kern="1200" dirty="0">
                <a:solidFill>
                  <a:schemeClr val="tx1"/>
                </a:solidFill>
                <a:effectLst/>
                <a:latin typeface="+mn-lt"/>
                <a:ea typeface="+mn-ea"/>
                <a:cs typeface="+mn-cs"/>
              </a:rPr>
              <a:t>Para poder evitar esas problemáticas se requiere conocer las propiedades mecánicas del insumo, del cómo varían esas propiedades por el mismo proceso de MA y finalmente con todos esos valores se puede implementar un buen análisis con elementos finitos para obtener el diseño óptimo en la pieza funcional para finalmente mandarla a fabricar.</a:t>
            </a:r>
            <a:endParaRPr lang="es-MX" b="0" dirty="0">
              <a:effectLst/>
            </a:endParaRPr>
          </a:p>
          <a:p>
            <a:br>
              <a:rPr lang="es-MX" b="0" dirty="0">
                <a:effectLst/>
              </a:rPr>
            </a:br>
            <a:endParaRPr lang="es-MX" b="0" dirty="0">
              <a:effectLst/>
            </a:endParaRPr>
          </a:p>
          <a:p>
            <a:pPr rtl="0"/>
            <a:r>
              <a:rPr lang="es-MX" sz="1200" b="0" i="0" u="none" strike="noStrike" kern="1200" dirty="0">
                <a:solidFill>
                  <a:schemeClr val="tx1"/>
                </a:solidFill>
                <a:effectLst/>
                <a:latin typeface="+mn-lt"/>
                <a:ea typeface="+mn-ea"/>
                <a:cs typeface="+mn-cs"/>
              </a:rPr>
              <a:t>Entonces, para obtener estas propiedades mecánicas se requiere hacer un ensayo de tracción.</a:t>
            </a:r>
            <a:endParaRPr lang="es-MX" b="0" dirty="0">
              <a:effectLst/>
            </a:endParaRPr>
          </a:p>
          <a:p>
            <a:br>
              <a:rPr lang="es-MX" dirty="0"/>
            </a:br>
            <a:endParaRPr lang="es-AR" dirty="0"/>
          </a:p>
        </p:txBody>
      </p:sp>
      <p:sp>
        <p:nvSpPr>
          <p:cNvPr id="4" name="Marcador de número de diapositiva 3"/>
          <p:cNvSpPr>
            <a:spLocks noGrp="1"/>
          </p:cNvSpPr>
          <p:nvPr>
            <p:ph type="sldNum" sz="quarter" idx="5"/>
          </p:nvPr>
        </p:nvSpPr>
        <p:spPr/>
        <p:txBody>
          <a:bodyPr/>
          <a:lstStyle/>
          <a:p>
            <a:fld id="{2BD636D7-B1E9-4A80-BDFA-0126DFC444F4}" type="slidenum">
              <a:rPr lang="es-AR" smtClean="0"/>
              <a:t>8</a:t>
            </a:fld>
            <a:endParaRPr lang="es-AR"/>
          </a:p>
        </p:txBody>
      </p:sp>
    </p:spTree>
    <p:extLst>
      <p:ext uri="{BB962C8B-B14F-4D97-AF65-F5344CB8AC3E}">
        <p14:creationId xmlns:p14="http://schemas.microsoft.com/office/powerpoint/2010/main" val="1653207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AR"/>
          </a:p>
        </p:txBody>
      </p:sp>
      <p:sp>
        <p:nvSpPr>
          <p:cNvPr id="3" name="Marcador de notas 2"/>
          <p:cNvSpPr>
            <a:spLocks noGrp="1"/>
          </p:cNvSpPr>
          <p:nvPr>
            <p:ph type="body" idx="1"/>
          </p:nvPr>
        </p:nvSpPr>
        <p:spPr/>
        <p:txBody>
          <a:bodyPr/>
          <a:lstStyle/>
          <a:p>
            <a:r>
              <a:rPr lang="es-MX" sz="1200" b="0" i="0" u="none" strike="noStrike" kern="1200" dirty="0">
                <a:solidFill>
                  <a:schemeClr val="tx1"/>
                </a:solidFill>
                <a:effectLst/>
                <a:latin typeface="+mn-lt"/>
                <a:ea typeface="+mn-ea"/>
                <a:cs typeface="+mn-cs"/>
              </a:rPr>
              <a:t>Ahora bien, las máquinas comerciales con las cuales se puede realizar un ensayo de tracción pueden llegar a costar desde 10 mil hasta 50 mil dólares, con lo cual no es un instrumento muy asequible, menos aún para universidades o en talleres los cuales ya requieren el tener un cierto control de calidad en sus procesos.</a:t>
            </a:r>
          </a:p>
          <a:p>
            <a:endParaRPr lang="es-MX" sz="1200" b="0" i="0" u="none" strike="noStrike" kern="1200" dirty="0">
              <a:solidFill>
                <a:schemeClr val="tx1"/>
              </a:solidFill>
              <a:effectLst/>
              <a:latin typeface="+mn-lt"/>
              <a:ea typeface="+mn-ea"/>
              <a:cs typeface="+mn-cs"/>
            </a:endParaRPr>
          </a:p>
          <a:p>
            <a:r>
              <a:rPr lang="es-MX" sz="1200" b="0" i="0" u="none" strike="noStrike" kern="1200" dirty="0">
                <a:solidFill>
                  <a:schemeClr val="tx1"/>
                </a:solidFill>
                <a:effectLst/>
                <a:latin typeface="+mn-lt"/>
                <a:ea typeface="+mn-ea"/>
                <a:cs typeface="+mn-cs"/>
              </a:rPr>
              <a:t>Como alternativa a las máquinas comerciales, encontré varias opciones abiertas, algunas </a:t>
            </a:r>
            <a:r>
              <a:rPr lang="es-MX" sz="1200" b="1" i="0" u="none" strike="noStrike" kern="1200" dirty="0">
                <a:solidFill>
                  <a:schemeClr val="tx1"/>
                </a:solidFill>
                <a:effectLst/>
                <a:latin typeface="+mn-lt"/>
                <a:ea typeface="+mn-ea"/>
                <a:cs typeface="+mn-cs"/>
              </a:rPr>
              <a:t>más factibles de replicar que otras</a:t>
            </a:r>
            <a:r>
              <a:rPr lang="es-MX" sz="1200" b="0" i="0" u="none" strike="noStrike" kern="1200" dirty="0">
                <a:solidFill>
                  <a:schemeClr val="tx1"/>
                </a:solidFill>
                <a:effectLst/>
                <a:latin typeface="+mn-lt"/>
                <a:ea typeface="+mn-ea"/>
                <a:cs typeface="+mn-cs"/>
              </a:rPr>
              <a:t>. Y son máquinas desarrolladas por </a:t>
            </a:r>
            <a:r>
              <a:rPr lang="es-MX" sz="1200" b="0" i="0" u="none" strike="noStrike" kern="1200" dirty="0" err="1">
                <a:solidFill>
                  <a:schemeClr val="tx1"/>
                </a:solidFill>
                <a:effectLst/>
                <a:latin typeface="+mn-lt"/>
                <a:ea typeface="+mn-ea"/>
                <a:cs typeface="+mn-cs"/>
              </a:rPr>
              <a:t>makers</a:t>
            </a:r>
            <a:r>
              <a:rPr lang="es-MX" sz="1200" b="0" i="0" u="none" strike="noStrike" kern="1200" dirty="0">
                <a:solidFill>
                  <a:schemeClr val="tx1"/>
                </a:solidFill>
                <a:effectLst/>
                <a:latin typeface="+mn-lt"/>
                <a:ea typeface="+mn-ea"/>
                <a:cs typeface="+mn-cs"/>
              </a:rPr>
              <a:t>, grupos de investigación de universidades o incluso tesis.</a:t>
            </a:r>
            <a:br>
              <a:rPr lang="es-MX" dirty="0"/>
            </a:br>
            <a:endParaRPr lang="es-MX" dirty="0"/>
          </a:p>
          <a:p>
            <a:pPr rtl="0"/>
            <a:r>
              <a:rPr lang="es-MX" sz="1200" b="0" i="0" u="none" strike="noStrike" kern="1200" dirty="0">
                <a:solidFill>
                  <a:schemeClr val="tx1"/>
                </a:solidFill>
                <a:effectLst/>
                <a:latin typeface="+mn-lt"/>
                <a:ea typeface="+mn-ea"/>
                <a:cs typeface="+mn-cs"/>
              </a:rPr>
              <a:t>Y entre todas estas noté un denominador común, que </a:t>
            </a:r>
            <a:r>
              <a:rPr lang="es-MX" sz="1200" b="1" i="0" u="none" strike="noStrike" kern="1200" dirty="0">
                <a:solidFill>
                  <a:schemeClr val="tx1"/>
                </a:solidFill>
                <a:effectLst/>
                <a:latin typeface="+mn-lt"/>
                <a:ea typeface="+mn-ea"/>
                <a:cs typeface="+mn-cs"/>
              </a:rPr>
              <a:t>ninguna contempla el cumplimiento normativo. </a:t>
            </a:r>
            <a:endParaRPr lang="es-MX" b="0" dirty="0">
              <a:effectLst/>
            </a:endParaRPr>
          </a:p>
          <a:p>
            <a:r>
              <a:rPr lang="es-MX" sz="1200" b="0" i="0" u="none" strike="noStrike" kern="1200" dirty="0" err="1">
                <a:solidFill>
                  <a:schemeClr val="tx1"/>
                </a:solidFill>
                <a:effectLst/>
                <a:latin typeface="+mn-lt"/>
                <a:ea typeface="+mn-ea"/>
                <a:cs typeface="+mn-cs"/>
              </a:rPr>
              <a:t>Osea</a:t>
            </a:r>
            <a:r>
              <a:rPr lang="es-MX" sz="1200" b="0" i="0" u="none" strike="noStrike" kern="1200" dirty="0">
                <a:solidFill>
                  <a:schemeClr val="tx1"/>
                </a:solidFill>
                <a:effectLst/>
                <a:latin typeface="+mn-lt"/>
                <a:ea typeface="+mn-ea"/>
                <a:cs typeface="+mn-cs"/>
              </a:rPr>
              <a:t>, </a:t>
            </a:r>
            <a:r>
              <a:rPr lang="es-MX" sz="1200" b="1" i="0" u="none" strike="noStrike" kern="1200" dirty="0">
                <a:solidFill>
                  <a:schemeClr val="tx1"/>
                </a:solidFill>
                <a:effectLst/>
                <a:latin typeface="+mn-lt"/>
                <a:ea typeface="+mn-ea"/>
                <a:cs typeface="+mn-cs"/>
              </a:rPr>
              <a:t>no garantizan</a:t>
            </a:r>
            <a:r>
              <a:rPr lang="es-MX" sz="1200" b="0" i="0" u="none" strike="noStrike" kern="1200" dirty="0">
                <a:solidFill>
                  <a:schemeClr val="tx1"/>
                </a:solidFill>
                <a:effectLst/>
                <a:latin typeface="+mn-lt"/>
                <a:ea typeface="+mn-ea"/>
                <a:cs typeface="+mn-cs"/>
              </a:rPr>
              <a:t> el poder trabajar con un estándar es decir, no se puede asegurar la </a:t>
            </a:r>
            <a:r>
              <a:rPr lang="es-MX" sz="1200" b="1" i="0" u="none" strike="noStrike" kern="1200" dirty="0">
                <a:solidFill>
                  <a:schemeClr val="tx1"/>
                </a:solidFill>
                <a:effectLst/>
                <a:latin typeface="+mn-lt"/>
                <a:ea typeface="+mn-ea"/>
                <a:cs typeface="+mn-cs"/>
              </a:rPr>
              <a:t>calidad de los ensayos</a:t>
            </a:r>
            <a:r>
              <a:rPr lang="es-MX" sz="1200" b="0" i="0" u="none" strike="noStrike" kern="1200" dirty="0">
                <a:solidFill>
                  <a:schemeClr val="tx1"/>
                </a:solidFill>
                <a:effectLst/>
                <a:latin typeface="+mn-lt"/>
                <a:ea typeface="+mn-ea"/>
                <a:cs typeface="+mn-cs"/>
              </a:rPr>
              <a:t> ni</a:t>
            </a:r>
            <a:r>
              <a:rPr lang="es-MX" sz="1200" b="1" i="0" u="none" strike="noStrike" kern="1200" dirty="0">
                <a:solidFill>
                  <a:schemeClr val="tx1"/>
                </a:solidFill>
                <a:effectLst/>
                <a:latin typeface="+mn-lt"/>
                <a:ea typeface="+mn-ea"/>
                <a:cs typeface="+mn-cs"/>
              </a:rPr>
              <a:t> compararlos </a:t>
            </a:r>
            <a:r>
              <a:rPr lang="es-MX" sz="1200" b="0" i="0" u="none" strike="noStrike" kern="1200" dirty="0">
                <a:solidFill>
                  <a:schemeClr val="tx1"/>
                </a:solidFill>
                <a:effectLst/>
                <a:latin typeface="+mn-lt"/>
                <a:ea typeface="+mn-ea"/>
                <a:cs typeface="+mn-cs"/>
              </a:rPr>
              <a:t>correctamente con los resultados de otras máquinas. </a:t>
            </a:r>
          </a:p>
          <a:p>
            <a:endParaRPr lang="es-MX" sz="1200" b="0" i="0" u="none" strike="noStrike" kern="1200" dirty="0">
              <a:solidFill>
                <a:schemeClr val="tx1"/>
              </a:solidFill>
              <a:effectLst/>
              <a:latin typeface="+mn-lt"/>
              <a:ea typeface="+mn-ea"/>
              <a:cs typeface="+mn-cs"/>
            </a:endParaRPr>
          </a:p>
          <a:p>
            <a:pPr rtl="0"/>
            <a:r>
              <a:rPr lang="es-MX" sz="1200" b="0" i="0" u="none" strike="noStrike" kern="1200" dirty="0">
                <a:solidFill>
                  <a:schemeClr val="tx1"/>
                </a:solidFill>
                <a:effectLst/>
                <a:latin typeface="+mn-lt"/>
                <a:ea typeface="+mn-ea"/>
                <a:cs typeface="+mn-cs"/>
              </a:rPr>
              <a:t>Y acá fue donde vi una </a:t>
            </a:r>
            <a:r>
              <a:rPr lang="es-MX" sz="1200" b="1" i="0" u="none" strike="noStrike" kern="1200" dirty="0">
                <a:solidFill>
                  <a:schemeClr val="tx1"/>
                </a:solidFill>
                <a:effectLst/>
                <a:latin typeface="+mn-lt"/>
                <a:ea typeface="+mn-ea"/>
                <a:cs typeface="+mn-cs"/>
              </a:rPr>
              <a:t>carencia, un faltante</a:t>
            </a:r>
            <a:r>
              <a:rPr lang="es-MX" sz="1200" b="0" i="0" u="none" strike="noStrike" kern="1200" dirty="0">
                <a:solidFill>
                  <a:schemeClr val="tx1"/>
                </a:solidFill>
                <a:effectLst/>
                <a:latin typeface="+mn-lt"/>
                <a:ea typeface="+mn-ea"/>
                <a:cs typeface="+mn-cs"/>
              </a:rPr>
              <a:t>, vi la </a:t>
            </a:r>
            <a:r>
              <a:rPr lang="es-MX" sz="1200" b="1" i="0" u="none" strike="noStrike" kern="1200" dirty="0">
                <a:solidFill>
                  <a:schemeClr val="tx1"/>
                </a:solidFill>
                <a:effectLst/>
                <a:latin typeface="+mn-lt"/>
                <a:ea typeface="+mn-ea"/>
                <a:cs typeface="+mn-cs"/>
              </a:rPr>
              <a:t>oportunidad</a:t>
            </a:r>
            <a:r>
              <a:rPr lang="es-MX" sz="1200" b="0" i="0" u="none" strike="noStrike" kern="1200" dirty="0">
                <a:solidFill>
                  <a:schemeClr val="tx1"/>
                </a:solidFill>
                <a:effectLst/>
                <a:latin typeface="+mn-lt"/>
                <a:ea typeface="+mn-ea"/>
                <a:cs typeface="+mn-cs"/>
              </a:rPr>
              <a:t> para desarrollar una máquina de ensayo de tracción, pero con las siguiente premisas: </a:t>
            </a:r>
            <a:endParaRPr lang="es-MX" b="0" dirty="0">
              <a:effectLst/>
            </a:endParaRPr>
          </a:p>
          <a:p>
            <a:br>
              <a:rPr lang="es-MX" b="0" dirty="0">
                <a:effectLst/>
              </a:rPr>
            </a:br>
            <a:r>
              <a:rPr lang="es-MX" sz="1200" b="0" i="0" u="none" strike="noStrike" kern="1200" dirty="0">
                <a:solidFill>
                  <a:schemeClr val="tx1"/>
                </a:solidFill>
                <a:effectLst/>
                <a:latin typeface="+mn-lt"/>
                <a:ea typeface="+mn-ea"/>
                <a:cs typeface="+mn-cs"/>
              </a:rPr>
              <a:t>Que </a:t>
            </a:r>
            <a:r>
              <a:rPr lang="es-MX" sz="1200" b="1" i="0" u="none" strike="noStrike" kern="1200" dirty="0">
                <a:solidFill>
                  <a:schemeClr val="tx1"/>
                </a:solidFill>
                <a:effectLst/>
                <a:latin typeface="+mn-lt"/>
                <a:ea typeface="+mn-ea"/>
                <a:cs typeface="+mn-cs"/>
              </a:rPr>
              <a:t>sea asequible</a:t>
            </a:r>
            <a:r>
              <a:rPr lang="es-MX" sz="1200" b="0" i="0" u="none" strike="noStrike" kern="1200" dirty="0">
                <a:solidFill>
                  <a:schemeClr val="tx1"/>
                </a:solidFill>
                <a:effectLst/>
                <a:latin typeface="+mn-lt"/>
                <a:ea typeface="+mn-ea"/>
                <a:cs typeface="+mn-cs"/>
              </a:rPr>
              <a:t>, fácilmente </a:t>
            </a:r>
            <a:r>
              <a:rPr lang="es-MX" sz="1200" b="1" i="0" u="none" strike="noStrike" kern="1200" dirty="0">
                <a:solidFill>
                  <a:schemeClr val="tx1"/>
                </a:solidFill>
                <a:effectLst/>
                <a:latin typeface="+mn-lt"/>
                <a:ea typeface="+mn-ea"/>
                <a:cs typeface="+mn-cs"/>
              </a:rPr>
              <a:t>replicable</a:t>
            </a:r>
            <a:r>
              <a:rPr lang="es-MX" sz="1200" b="0" i="0" u="none" strike="noStrike" kern="1200" dirty="0">
                <a:solidFill>
                  <a:schemeClr val="tx1"/>
                </a:solidFill>
                <a:effectLst/>
                <a:latin typeface="+mn-lt"/>
                <a:ea typeface="+mn-ea"/>
                <a:cs typeface="+mn-cs"/>
              </a:rPr>
              <a:t> y fundamental, con </a:t>
            </a:r>
            <a:r>
              <a:rPr lang="es-MX" sz="1200" b="1" i="0" u="none" strike="noStrike" kern="1200" dirty="0">
                <a:solidFill>
                  <a:schemeClr val="tx1"/>
                </a:solidFill>
                <a:effectLst/>
                <a:latin typeface="+mn-lt"/>
                <a:ea typeface="+mn-ea"/>
                <a:cs typeface="+mn-cs"/>
              </a:rPr>
              <a:t>validez normativa</a:t>
            </a:r>
            <a:r>
              <a:rPr lang="es-MX" sz="1200" b="0" i="0" u="none" strike="noStrike" kern="1200" dirty="0">
                <a:solidFill>
                  <a:schemeClr val="tx1"/>
                </a:solidFill>
                <a:effectLst/>
                <a:latin typeface="+mn-lt"/>
                <a:ea typeface="+mn-ea"/>
                <a:cs typeface="+mn-cs"/>
              </a:rPr>
              <a:t>, de forma de</a:t>
            </a:r>
            <a:r>
              <a:rPr lang="es-MX" sz="1200" b="1" i="0" u="none" strike="noStrike" kern="1200" dirty="0">
                <a:solidFill>
                  <a:schemeClr val="tx1"/>
                </a:solidFill>
                <a:effectLst/>
                <a:latin typeface="+mn-lt"/>
                <a:ea typeface="+mn-ea"/>
                <a:cs typeface="+mn-cs"/>
              </a:rPr>
              <a:t> asegurar la precisión ya desde su concepción teórica o diseño</a:t>
            </a:r>
            <a:r>
              <a:rPr lang="es-MX" sz="1200" b="0" i="0" u="none" strike="noStrike" kern="1200" dirty="0">
                <a:solidFill>
                  <a:schemeClr val="tx1"/>
                </a:solidFill>
                <a:effectLst/>
                <a:latin typeface="+mn-lt"/>
                <a:ea typeface="+mn-ea"/>
                <a:cs typeface="+mn-cs"/>
              </a:rPr>
              <a:t>. </a:t>
            </a:r>
            <a:br>
              <a:rPr lang="es-MX" dirty="0"/>
            </a:br>
            <a:endParaRPr lang="es-MX" b="0" dirty="0">
              <a:effectLst/>
            </a:endParaRPr>
          </a:p>
          <a:p>
            <a:br>
              <a:rPr lang="es-MX" dirty="0"/>
            </a:br>
            <a:endParaRPr lang="es-AR" dirty="0"/>
          </a:p>
        </p:txBody>
      </p:sp>
      <p:sp>
        <p:nvSpPr>
          <p:cNvPr id="4" name="Marcador de número de diapositiva 3"/>
          <p:cNvSpPr>
            <a:spLocks noGrp="1"/>
          </p:cNvSpPr>
          <p:nvPr>
            <p:ph type="sldNum" sz="quarter" idx="5"/>
          </p:nvPr>
        </p:nvSpPr>
        <p:spPr/>
        <p:txBody>
          <a:bodyPr/>
          <a:lstStyle/>
          <a:p>
            <a:fld id="{2BD636D7-B1E9-4A80-BDFA-0126DFC444F4}" type="slidenum">
              <a:rPr lang="es-AR" smtClean="0"/>
              <a:t>9</a:t>
            </a:fld>
            <a:endParaRPr lang="es-AR"/>
          </a:p>
        </p:txBody>
      </p:sp>
    </p:spTree>
    <p:extLst>
      <p:ext uri="{BB962C8B-B14F-4D97-AF65-F5344CB8AC3E}">
        <p14:creationId xmlns:p14="http://schemas.microsoft.com/office/powerpoint/2010/main" val="1791889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C54AF5-39C0-0A57-7BF0-DB421873D272}"/>
              </a:ext>
            </a:extLst>
          </p:cNvPr>
          <p:cNvSpPr>
            <a:spLocks noGrp="1"/>
          </p:cNvSpPr>
          <p:nvPr>
            <p:ph type="ctrTitle"/>
          </p:nvPr>
        </p:nvSpPr>
        <p:spPr>
          <a:xfrm>
            <a:off x="2286000" y="1684338"/>
            <a:ext cx="13716000" cy="3581400"/>
          </a:xfrm>
        </p:spPr>
        <p:txBody>
          <a:bodyPr anchor="b"/>
          <a:lstStyle>
            <a:lvl1pPr algn="ctr">
              <a:defRPr sz="6000"/>
            </a:lvl1pPr>
          </a:lstStyle>
          <a:p>
            <a:r>
              <a:rPr lang="es-ES"/>
              <a:t>Haga clic para modificar el estilo de título del patrón</a:t>
            </a:r>
            <a:endParaRPr lang="es-AR"/>
          </a:p>
        </p:txBody>
      </p:sp>
      <p:sp>
        <p:nvSpPr>
          <p:cNvPr id="3" name="Subtítulo 2">
            <a:extLst>
              <a:ext uri="{FF2B5EF4-FFF2-40B4-BE49-F238E27FC236}">
                <a16:creationId xmlns:a16="http://schemas.microsoft.com/office/drawing/2014/main" id="{493FD77E-B81A-C5B0-B8B7-540ADD2443EA}"/>
              </a:ext>
            </a:extLst>
          </p:cNvPr>
          <p:cNvSpPr>
            <a:spLocks noGrp="1"/>
          </p:cNvSpPr>
          <p:nvPr>
            <p:ph type="subTitle" idx="1"/>
          </p:nvPr>
        </p:nvSpPr>
        <p:spPr>
          <a:xfrm>
            <a:off x="2286000" y="5403850"/>
            <a:ext cx="13716000" cy="248285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AR"/>
          </a:p>
        </p:txBody>
      </p:sp>
      <p:sp>
        <p:nvSpPr>
          <p:cNvPr id="4" name="Marcador de fecha 3">
            <a:extLst>
              <a:ext uri="{FF2B5EF4-FFF2-40B4-BE49-F238E27FC236}">
                <a16:creationId xmlns:a16="http://schemas.microsoft.com/office/drawing/2014/main" id="{07018A2D-98BD-809A-DAD7-C25D4EB48192}"/>
              </a:ext>
            </a:extLst>
          </p:cNvPr>
          <p:cNvSpPr>
            <a:spLocks noGrp="1"/>
          </p:cNvSpPr>
          <p:nvPr>
            <p:ph type="dt" sz="half" idx="10"/>
          </p:nvPr>
        </p:nvSpPr>
        <p:spPr/>
        <p:txBody>
          <a:bodyPr/>
          <a:lstStyle/>
          <a:p>
            <a:fld id="{E7FA3926-88B7-4545-BF4A-7E10BD33E86D}" type="datetimeFigureOut">
              <a:rPr lang="es-AR" smtClean="0"/>
              <a:t>13/12/2025</a:t>
            </a:fld>
            <a:endParaRPr lang="es-AR"/>
          </a:p>
        </p:txBody>
      </p:sp>
      <p:sp>
        <p:nvSpPr>
          <p:cNvPr id="5" name="Marcador de pie de página 4">
            <a:extLst>
              <a:ext uri="{FF2B5EF4-FFF2-40B4-BE49-F238E27FC236}">
                <a16:creationId xmlns:a16="http://schemas.microsoft.com/office/drawing/2014/main" id="{C0395054-24FE-8C4E-E093-98A4C5812986}"/>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CDB1A667-57F6-5BEA-9AFF-5DF9FD1176A0}"/>
              </a:ext>
            </a:extLst>
          </p:cNvPr>
          <p:cNvSpPr>
            <a:spLocks noGrp="1"/>
          </p:cNvSpPr>
          <p:nvPr>
            <p:ph type="sldNum" sz="quarter" idx="12"/>
          </p:nvPr>
        </p:nvSpPr>
        <p:spPr/>
        <p:txBody>
          <a:bodyPr/>
          <a:lstStyle/>
          <a:p>
            <a:fld id="{0CC4B0F4-F301-4DD9-9930-CC00062A725A}" type="slidenum">
              <a:rPr lang="es-AR" smtClean="0"/>
              <a:t>‹Nº›</a:t>
            </a:fld>
            <a:endParaRPr lang="es-AR"/>
          </a:p>
        </p:txBody>
      </p:sp>
    </p:spTree>
    <p:extLst>
      <p:ext uri="{BB962C8B-B14F-4D97-AF65-F5344CB8AC3E}">
        <p14:creationId xmlns:p14="http://schemas.microsoft.com/office/powerpoint/2010/main" val="11064294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21EFBA-04BE-01C0-0DB5-AF54BDCFAF57}"/>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F73115AD-63BD-490D-8D9A-713FBC66270E}"/>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7D6C86DF-9948-9DD1-3D1B-B2EE16697AA4}"/>
              </a:ext>
            </a:extLst>
          </p:cNvPr>
          <p:cNvSpPr>
            <a:spLocks noGrp="1"/>
          </p:cNvSpPr>
          <p:nvPr>
            <p:ph type="dt" sz="half" idx="10"/>
          </p:nvPr>
        </p:nvSpPr>
        <p:spPr/>
        <p:txBody>
          <a:bodyPr/>
          <a:lstStyle/>
          <a:p>
            <a:fld id="{E7FA3926-88B7-4545-BF4A-7E10BD33E86D}" type="datetimeFigureOut">
              <a:rPr lang="es-AR" smtClean="0"/>
              <a:t>13/12/2025</a:t>
            </a:fld>
            <a:endParaRPr lang="es-AR"/>
          </a:p>
        </p:txBody>
      </p:sp>
      <p:sp>
        <p:nvSpPr>
          <p:cNvPr id="5" name="Marcador de pie de página 4">
            <a:extLst>
              <a:ext uri="{FF2B5EF4-FFF2-40B4-BE49-F238E27FC236}">
                <a16:creationId xmlns:a16="http://schemas.microsoft.com/office/drawing/2014/main" id="{2F3D6BD4-AE83-121F-B47D-7958710F5B5E}"/>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9245E9BD-7B7A-5E02-539B-A9932A614CC1}"/>
              </a:ext>
            </a:extLst>
          </p:cNvPr>
          <p:cNvSpPr>
            <a:spLocks noGrp="1"/>
          </p:cNvSpPr>
          <p:nvPr>
            <p:ph type="sldNum" sz="quarter" idx="12"/>
          </p:nvPr>
        </p:nvSpPr>
        <p:spPr/>
        <p:txBody>
          <a:bodyPr/>
          <a:lstStyle/>
          <a:p>
            <a:fld id="{0CC4B0F4-F301-4DD9-9930-CC00062A725A}" type="slidenum">
              <a:rPr lang="es-AR" smtClean="0"/>
              <a:t>‹Nº›</a:t>
            </a:fld>
            <a:endParaRPr lang="es-AR"/>
          </a:p>
        </p:txBody>
      </p:sp>
    </p:spTree>
    <p:extLst>
      <p:ext uri="{BB962C8B-B14F-4D97-AF65-F5344CB8AC3E}">
        <p14:creationId xmlns:p14="http://schemas.microsoft.com/office/powerpoint/2010/main" val="36675229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8842FB-36AD-FB5C-B128-F082233CB44F}"/>
              </a:ext>
            </a:extLst>
          </p:cNvPr>
          <p:cNvSpPr>
            <a:spLocks noGrp="1"/>
          </p:cNvSpPr>
          <p:nvPr>
            <p:ph type="title"/>
          </p:nvPr>
        </p:nvSpPr>
        <p:spPr>
          <a:xfrm>
            <a:off x="1247775" y="2565400"/>
            <a:ext cx="15773400" cy="4278313"/>
          </a:xfrm>
        </p:spPr>
        <p:txBody>
          <a:bodyPr anchor="b"/>
          <a:lstStyle>
            <a:lvl1pPr>
              <a:defRPr sz="6000"/>
            </a:lvl1p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D7544C6A-682A-9E2A-D5DA-084AB24F9841}"/>
              </a:ext>
            </a:extLst>
          </p:cNvPr>
          <p:cNvSpPr>
            <a:spLocks noGrp="1"/>
          </p:cNvSpPr>
          <p:nvPr>
            <p:ph type="body" idx="1"/>
          </p:nvPr>
        </p:nvSpPr>
        <p:spPr>
          <a:xfrm>
            <a:off x="1247775" y="6884988"/>
            <a:ext cx="15773400" cy="22494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0B0C940E-5954-742D-DA71-D7B6DF206937}"/>
              </a:ext>
            </a:extLst>
          </p:cNvPr>
          <p:cNvSpPr>
            <a:spLocks noGrp="1"/>
          </p:cNvSpPr>
          <p:nvPr>
            <p:ph type="dt" sz="half" idx="10"/>
          </p:nvPr>
        </p:nvSpPr>
        <p:spPr/>
        <p:txBody>
          <a:bodyPr/>
          <a:lstStyle/>
          <a:p>
            <a:fld id="{E7FA3926-88B7-4545-BF4A-7E10BD33E86D}" type="datetimeFigureOut">
              <a:rPr lang="es-AR" smtClean="0"/>
              <a:t>13/12/2025</a:t>
            </a:fld>
            <a:endParaRPr lang="es-AR"/>
          </a:p>
        </p:txBody>
      </p:sp>
      <p:sp>
        <p:nvSpPr>
          <p:cNvPr id="5" name="Marcador de pie de página 4">
            <a:extLst>
              <a:ext uri="{FF2B5EF4-FFF2-40B4-BE49-F238E27FC236}">
                <a16:creationId xmlns:a16="http://schemas.microsoft.com/office/drawing/2014/main" id="{CEDE1911-2538-A08E-6598-B964799978D7}"/>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6A5E423F-D473-86FE-1B50-FA571280B6B5}"/>
              </a:ext>
            </a:extLst>
          </p:cNvPr>
          <p:cNvSpPr>
            <a:spLocks noGrp="1"/>
          </p:cNvSpPr>
          <p:nvPr>
            <p:ph type="sldNum" sz="quarter" idx="12"/>
          </p:nvPr>
        </p:nvSpPr>
        <p:spPr/>
        <p:txBody>
          <a:bodyPr/>
          <a:lstStyle/>
          <a:p>
            <a:fld id="{0CC4B0F4-F301-4DD9-9930-CC00062A725A}" type="slidenum">
              <a:rPr lang="es-AR" smtClean="0"/>
              <a:t>‹Nº›</a:t>
            </a:fld>
            <a:endParaRPr lang="es-AR"/>
          </a:p>
        </p:txBody>
      </p:sp>
    </p:spTree>
    <p:extLst>
      <p:ext uri="{BB962C8B-B14F-4D97-AF65-F5344CB8AC3E}">
        <p14:creationId xmlns:p14="http://schemas.microsoft.com/office/powerpoint/2010/main" val="5061905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14907B-0E7F-0967-3036-F758FA074195}"/>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F36F50CC-ECC8-4794-88CE-36D4C6E0EDA0}"/>
              </a:ext>
            </a:extLst>
          </p:cNvPr>
          <p:cNvSpPr>
            <a:spLocks noGrp="1"/>
          </p:cNvSpPr>
          <p:nvPr>
            <p:ph sz="half" idx="1"/>
          </p:nvPr>
        </p:nvSpPr>
        <p:spPr>
          <a:xfrm>
            <a:off x="1257300" y="2738438"/>
            <a:ext cx="7810500" cy="652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a:extLst>
              <a:ext uri="{FF2B5EF4-FFF2-40B4-BE49-F238E27FC236}">
                <a16:creationId xmlns:a16="http://schemas.microsoft.com/office/drawing/2014/main" id="{CE2DEA5D-FCEA-D4FE-7438-1FBABE202EA1}"/>
              </a:ext>
            </a:extLst>
          </p:cNvPr>
          <p:cNvSpPr>
            <a:spLocks noGrp="1"/>
          </p:cNvSpPr>
          <p:nvPr>
            <p:ph sz="half" idx="2"/>
          </p:nvPr>
        </p:nvSpPr>
        <p:spPr>
          <a:xfrm>
            <a:off x="9220200" y="2738438"/>
            <a:ext cx="7810500" cy="652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fecha 4">
            <a:extLst>
              <a:ext uri="{FF2B5EF4-FFF2-40B4-BE49-F238E27FC236}">
                <a16:creationId xmlns:a16="http://schemas.microsoft.com/office/drawing/2014/main" id="{AE25EAED-7F17-9F84-FC09-58DFF38B72F6}"/>
              </a:ext>
            </a:extLst>
          </p:cNvPr>
          <p:cNvSpPr>
            <a:spLocks noGrp="1"/>
          </p:cNvSpPr>
          <p:nvPr>
            <p:ph type="dt" sz="half" idx="10"/>
          </p:nvPr>
        </p:nvSpPr>
        <p:spPr/>
        <p:txBody>
          <a:bodyPr/>
          <a:lstStyle/>
          <a:p>
            <a:fld id="{E7FA3926-88B7-4545-BF4A-7E10BD33E86D}" type="datetimeFigureOut">
              <a:rPr lang="es-AR" smtClean="0"/>
              <a:t>13/12/2025</a:t>
            </a:fld>
            <a:endParaRPr lang="es-AR"/>
          </a:p>
        </p:txBody>
      </p:sp>
      <p:sp>
        <p:nvSpPr>
          <p:cNvPr id="6" name="Marcador de pie de página 5">
            <a:extLst>
              <a:ext uri="{FF2B5EF4-FFF2-40B4-BE49-F238E27FC236}">
                <a16:creationId xmlns:a16="http://schemas.microsoft.com/office/drawing/2014/main" id="{A80297A3-32C5-3682-E9AE-C2E2C7DE370F}"/>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2DE6D63D-D570-2DB7-1CA4-4AC76F1EDC6A}"/>
              </a:ext>
            </a:extLst>
          </p:cNvPr>
          <p:cNvSpPr>
            <a:spLocks noGrp="1"/>
          </p:cNvSpPr>
          <p:nvPr>
            <p:ph type="sldNum" sz="quarter" idx="12"/>
          </p:nvPr>
        </p:nvSpPr>
        <p:spPr/>
        <p:txBody>
          <a:bodyPr/>
          <a:lstStyle/>
          <a:p>
            <a:fld id="{0CC4B0F4-F301-4DD9-9930-CC00062A725A}" type="slidenum">
              <a:rPr lang="es-AR" smtClean="0"/>
              <a:t>‹Nº›</a:t>
            </a:fld>
            <a:endParaRPr lang="es-AR"/>
          </a:p>
        </p:txBody>
      </p:sp>
    </p:spTree>
    <p:extLst>
      <p:ext uri="{BB962C8B-B14F-4D97-AF65-F5344CB8AC3E}">
        <p14:creationId xmlns:p14="http://schemas.microsoft.com/office/powerpoint/2010/main" val="3521537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9F655E-ED0E-1129-02BF-810BA0A56A72}"/>
              </a:ext>
            </a:extLst>
          </p:cNvPr>
          <p:cNvSpPr>
            <a:spLocks noGrp="1"/>
          </p:cNvSpPr>
          <p:nvPr>
            <p:ph type="title"/>
          </p:nvPr>
        </p:nvSpPr>
        <p:spPr>
          <a:xfrm>
            <a:off x="1260475" y="547688"/>
            <a:ext cx="15773400" cy="1989137"/>
          </a:xfrm>
        </p:spPr>
        <p:txBody>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E70513EA-9331-87A1-513A-01AC9F4A1652}"/>
              </a:ext>
            </a:extLst>
          </p:cNvPr>
          <p:cNvSpPr>
            <a:spLocks noGrp="1"/>
          </p:cNvSpPr>
          <p:nvPr>
            <p:ph type="body" idx="1"/>
          </p:nvPr>
        </p:nvSpPr>
        <p:spPr>
          <a:xfrm>
            <a:off x="1260475" y="2522538"/>
            <a:ext cx="7735888" cy="12350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B5A1C4E9-12EF-E74D-289C-F9E4D0A43274}"/>
              </a:ext>
            </a:extLst>
          </p:cNvPr>
          <p:cNvSpPr>
            <a:spLocks noGrp="1"/>
          </p:cNvSpPr>
          <p:nvPr>
            <p:ph sz="half" idx="2"/>
          </p:nvPr>
        </p:nvSpPr>
        <p:spPr>
          <a:xfrm>
            <a:off x="1260475" y="3757613"/>
            <a:ext cx="7735888" cy="552767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a:extLst>
              <a:ext uri="{FF2B5EF4-FFF2-40B4-BE49-F238E27FC236}">
                <a16:creationId xmlns:a16="http://schemas.microsoft.com/office/drawing/2014/main" id="{EDFBD581-283F-151C-6806-5ED0F3BFCE8D}"/>
              </a:ext>
            </a:extLst>
          </p:cNvPr>
          <p:cNvSpPr>
            <a:spLocks noGrp="1"/>
          </p:cNvSpPr>
          <p:nvPr>
            <p:ph type="body" sz="quarter" idx="3"/>
          </p:nvPr>
        </p:nvSpPr>
        <p:spPr>
          <a:xfrm>
            <a:off x="9258300" y="2522538"/>
            <a:ext cx="7775575" cy="12350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3ABA1861-7B3C-8FC1-4F4D-2BB7D9FF0BC7}"/>
              </a:ext>
            </a:extLst>
          </p:cNvPr>
          <p:cNvSpPr>
            <a:spLocks noGrp="1"/>
          </p:cNvSpPr>
          <p:nvPr>
            <p:ph sz="quarter" idx="4"/>
          </p:nvPr>
        </p:nvSpPr>
        <p:spPr>
          <a:xfrm>
            <a:off x="9258300" y="3757613"/>
            <a:ext cx="7775575" cy="552767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Marcador de fecha 6">
            <a:extLst>
              <a:ext uri="{FF2B5EF4-FFF2-40B4-BE49-F238E27FC236}">
                <a16:creationId xmlns:a16="http://schemas.microsoft.com/office/drawing/2014/main" id="{E2F20C6D-565D-0CAE-197F-6015F19F6804}"/>
              </a:ext>
            </a:extLst>
          </p:cNvPr>
          <p:cNvSpPr>
            <a:spLocks noGrp="1"/>
          </p:cNvSpPr>
          <p:nvPr>
            <p:ph type="dt" sz="half" idx="10"/>
          </p:nvPr>
        </p:nvSpPr>
        <p:spPr/>
        <p:txBody>
          <a:bodyPr/>
          <a:lstStyle/>
          <a:p>
            <a:fld id="{E7FA3926-88B7-4545-BF4A-7E10BD33E86D}" type="datetimeFigureOut">
              <a:rPr lang="es-AR" smtClean="0"/>
              <a:t>13/12/2025</a:t>
            </a:fld>
            <a:endParaRPr lang="es-AR"/>
          </a:p>
        </p:txBody>
      </p:sp>
      <p:sp>
        <p:nvSpPr>
          <p:cNvPr id="8" name="Marcador de pie de página 7">
            <a:extLst>
              <a:ext uri="{FF2B5EF4-FFF2-40B4-BE49-F238E27FC236}">
                <a16:creationId xmlns:a16="http://schemas.microsoft.com/office/drawing/2014/main" id="{A2EA1612-5240-7D01-4843-9D555CFD7D68}"/>
              </a:ext>
            </a:extLst>
          </p:cNvPr>
          <p:cNvSpPr>
            <a:spLocks noGrp="1"/>
          </p:cNvSpPr>
          <p:nvPr>
            <p:ph type="ftr" sz="quarter" idx="11"/>
          </p:nvPr>
        </p:nvSpPr>
        <p:spPr/>
        <p:txBody>
          <a:bodyPr/>
          <a:lstStyle/>
          <a:p>
            <a:endParaRPr lang="es-AR"/>
          </a:p>
        </p:txBody>
      </p:sp>
      <p:sp>
        <p:nvSpPr>
          <p:cNvPr id="9" name="Marcador de número de diapositiva 8">
            <a:extLst>
              <a:ext uri="{FF2B5EF4-FFF2-40B4-BE49-F238E27FC236}">
                <a16:creationId xmlns:a16="http://schemas.microsoft.com/office/drawing/2014/main" id="{C628583A-0D23-3801-3999-7E0D3B93D641}"/>
              </a:ext>
            </a:extLst>
          </p:cNvPr>
          <p:cNvSpPr>
            <a:spLocks noGrp="1"/>
          </p:cNvSpPr>
          <p:nvPr>
            <p:ph type="sldNum" sz="quarter" idx="12"/>
          </p:nvPr>
        </p:nvSpPr>
        <p:spPr/>
        <p:txBody>
          <a:bodyPr/>
          <a:lstStyle/>
          <a:p>
            <a:fld id="{0CC4B0F4-F301-4DD9-9930-CC00062A725A}" type="slidenum">
              <a:rPr lang="es-AR" smtClean="0"/>
              <a:t>‹Nº›</a:t>
            </a:fld>
            <a:endParaRPr lang="es-AR"/>
          </a:p>
        </p:txBody>
      </p:sp>
    </p:spTree>
    <p:extLst>
      <p:ext uri="{BB962C8B-B14F-4D97-AF65-F5344CB8AC3E}">
        <p14:creationId xmlns:p14="http://schemas.microsoft.com/office/powerpoint/2010/main" val="9720266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0F5806-1941-DEE6-07ED-E5B27F484442}"/>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fecha 2">
            <a:extLst>
              <a:ext uri="{FF2B5EF4-FFF2-40B4-BE49-F238E27FC236}">
                <a16:creationId xmlns:a16="http://schemas.microsoft.com/office/drawing/2014/main" id="{998AA7CE-73EF-BEA4-1971-E58BF10552DA}"/>
              </a:ext>
            </a:extLst>
          </p:cNvPr>
          <p:cNvSpPr>
            <a:spLocks noGrp="1"/>
          </p:cNvSpPr>
          <p:nvPr>
            <p:ph type="dt" sz="half" idx="10"/>
          </p:nvPr>
        </p:nvSpPr>
        <p:spPr/>
        <p:txBody>
          <a:bodyPr/>
          <a:lstStyle/>
          <a:p>
            <a:fld id="{E7FA3926-88B7-4545-BF4A-7E10BD33E86D}" type="datetimeFigureOut">
              <a:rPr lang="es-AR" smtClean="0"/>
              <a:t>13/12/2025</a:t>
            </a:fld>
            <a:endParaRPr lang="es-AR"/>
          </a:p>
        </p:txBody>
      </p:sp>
      <p:sp>
        <p:nvSpPr>
          <p:cNvPr id="4" name="Marcador de pie de página 3">
            <a:extLst>
              <a:ext uri="{FF2B5EF4-FFF2-40B4-BE49-F238E27FC236}">
                <a16:creationId xmlns:a16="http://schemas.microsoft.com/office/drawing/2014/main" id="{E7BC1794-F551-BF91-3213-B5A32281E0BE}"/>
              </a:ext>
            </a:extLst>
          </p:cNvPr>
          <p:cNvSpPr>
            <a:spLocks noGrp="1"/>
          </p:cNvSpPr>
          <p:nvPr>
            <p:ph type="ftr" sz="quarter" idx="11"/>
          </p:nvPr>
        </p:nvSpPr>
        <p:spPr/>
        <p:txBody>
          <a:bodyPr/>
          <a:lstStyle/>
          <a:p>
            <a:endParaRPr lang="es-AR"/>
          </a:p>
        </p:txBody>
      </p:sp>
      <p:sp>
        <p:nvSpPr>
          <p:cNvPr id="5" name="Marcador de número de diapositiva 4">
            <a:extLst>
              <a:ext uri="{FF2B5EF4-FFF2-40B4-BE49-F238E27FC236}">
                <a16:creationId xmlns:a16="http://schemas.microsoft.com/office/drawing/2014/main" id="{E495B260-773E-38F7-B612-278AAED59DE2}"/>
              </a:ext>
            </a:extLst>
          </p:cNvPr>
          <p:cNvSpPr>
            <a:spLocks noGrp="1"/>
          </p:cNvSpPr>
          <p:nvPr>
            <p:ph type="sldNum" sz="quarter" idx="12"/>
          </p:nvPr>
        </p:nvSpPr>
        <p:spPr/>
        <p:txBody>
          <a:bodyPr/>
          <a:lstStyle/>
          <a:p>
            <a:fld id="{0CC4B0F4-F301-4DD9-9930-CC00062A725A}" type="slidenum">
              <a:rPr lang="es-AR" smtClean="0"/>
              <a:t>‹Nº›</a:t>
            </a:fld>
            <a:endParaRPr lang="es-AR"/>
          </a:p>
        </p:txBody>
      </p:sp>
    </p:spTree>
    <p:extLst>
      <p:ext uri="{BB962C8B-B14F-4D97-AF65-F5344CB8AC3E}">
        <p14:creationId xmlns:p14="http://schemas.microsoft.com/office/powerpoint/2010/main" val="1845424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E1F5BDE-C1B7-0614-3787-F01E87F9BC3C}"/>
              </a:ext>
            </a:extLst>
          </p:cNvPr>
          <p:cNvSpPr>
            <a:spLocks noGrp="1"/>
          </p:cNvSpPr>
          <p:nvPr>
            <p:ph type="dt" sz="half" idx="10"/>
          </p:nvPr>
        </p:nvSpPr>
        <p:spPr/>
        <p:txBody>
          <a:bodyPr/>
          <a:lstStyle/>
          <a:p>
            <a:fld id="{E7FA3926-88B7-4545-BF4A-7E10BD33E86D}" type="datetimeFigureOut">
              <a:rPr lang="es-AR" smtClean="0"/>
              <a:t>13/12/2025</a:t>
            </a:fld>
            <a:endParaRPr lang="es-AR"/>
          </a:p>
        </p:txBody>
      </p:sp>
      <p:sp>
        <p:nvSpPr>
          <p:cNvPr id="3" name="Marcador de pie de página 2">
            <a:extLst>
              <a:ext uri="{FF2B5EF4-FFF2-40B4-BE49-F238E27FC236}">
                <a16:creationId xmlns:a16="http://schemas.microsoft.com/office/drawing/2014/main" id="{6E784223-2DC9-39ED-4F3B-6B40FBF2C2AD}"/>
              </a:ext>
            </a:extLst>
          </p:cNvPr>
          <p:cNvSpPr>
            <a:spLocks noGrp="1"/>
          </p:cNvSpPr>
          <p:nvPr>
            <p:ph type="ftr" sz="quarter" idx="11"/>
          </p:nvPr>
        </p:nvSpPr>
        <p:spPr/>
        <p:txBody>
          <a:bodyPr/>
          <a:lstStyle/>
          <a:p>
            <a:endParaRPr lang="es-AR"/>
          </a:p>
        </p:txBody>
      </p:sp>
      <p:sp>
        <p:nvSpPr>
          <p:cNvPr id="4" name="Marcador de número de diapositiva 3">
            <a:extLst>
              <a:ext uri="{FF2B5EF4-FFF2-40B4-BE49-F238E27FC236}">
                <a16:creationId xmlns:a16="http://schemas.microsoft.com/office/drawing/2014/main" id="{7B449211-5382-3530-D2DE-95D40377A402}"/>
              </a:ext>
            </a:extLst>
          </p:cNvPr>
          <p:cNvSpPr>
            <a:spLocks noGrp="1"/>
          </p:cNvSpPr>
          <p:nvPr>
            <p:ph type="sldNum" sz="quarter" idx="12"/>
          </p:nvPr>
        </p:nvSpPr>
        <p:spPr/>
        <p:txBody>
          <a:bodyPr/>
          <a:lstStyle/>
          <a:p>
            <a:fld id="{0CC4B0F4-F301-4DD9-9930-CC00062A725A}" type="slidenum">
              <a:rPr lang="es-AR" smtClean="0"/>
              <a:t>‹Nº›</a:t>
            </a:fld>
            <a:endParaRPr lang="es-AR"/>
          </a:p>
        </p:txBody>
      </p:sp>
    </p:spTree>
    <p:extLst>
      <p:ext uri="{BB962C8B-B14F-4D97-AF65-F5344CB8AC3E}">
        <p14:creationId xmlns:p14="http://schemas.microsoft.com/office/powerpoint/2010/main" val="34494960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4F744-5E68-45D8-5167-3CC4E0457546}"/>
              </a:ext>
            </a:extLst>
          </p:cNvPr>
          <p:cNvSpPr>
            <a:spLocks noGrp="1"/>
          </p:cNvSpPr>
          <p:nvPr>
            <p:ph type="title"/>
          </p:nvPr>
        </p:nvSpPr>
        <p:spPr>
          <a:xfrm>
            <a:off x="1260475" y="685800"/>
            <a:ext cx="5897563" cy="2400300"/>
          </a:xfrm>
        </p:spPr>
        <p:txBody>
          <a:bodyPr anchor="b"/>
          <a:lstStyle>
            <a:lvl1pPr>
              <a:defRPr sz="3200"/>
            </a:lvl1p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71BE9A45-B93C-906B-C8CA-847BF7480D85}"/>
              </a:ext>
            </a:extLst>
          </p:cNvPr>
          <p:cNvSpPr>
            <a:spLocks noGrp="1"/>
          </p:cNvSpPr>
          <p:nvPr>
            <p:ph idx="1"/>
          </p:nvPr>
        </p:nvSpPr>
        <p:spPr>
          <a:xfrm>
            <a:off x="7775575" y="1481138"/>
            <a:ext cx="9258300" cy="7310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a:extLst>
              <a:ext uri="{FF2B5EF4-FFF2-40B4-BE49-F238E27FC236}">
                <a16:creationId xmlns:a16="http://schemas.microsoft.com/office/drawing/2014/main" id="{84741030-C27B-87B4-67EA-2836ADE24345}"/>
              </a:ext>
            </a:extLst>
          </p:cNvPr>
          <p:cNvSpPr>
            <a:spLocks noGrp="1"/>
          </p:cNvSpPr>
          <p:nvPr>
            <p:ph type="body" sz="half" idx="2"/>
          </p:nvPr>
        </p:nvSpPr>
        <p:spPr>
          <a:xfrm>
            <a:off x="1260475" y="3086100"/>
            <a:ext cx="5897563" cy="5718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F075D73-1416-2523-D82A-C5F108860A45}"/>
              </a:ext>
            </a:extLst>
          </p:cNvPr>
          <p:cNvSpPr>
            <a:spLocks noGrp="1"/>
          </p:cNvSpPr>
          <p:nvPr>
            <p:ph type="dt" sz="half" idx="10"/>
          </p:nvPr>
        </p:nvSpPr>
        <p:spPr/>
        <p:txBody>
          <a:bodyPr/>
          <a:lstStyle/>
          <a:p>
            <a:fld id="{E7FA3926-88B7-4545-BF4A-7E10BD33E86D}" type="datetimeFigureOut">
              <a:rPr lang="es-AR" smtClean="0"/>
              <a:t>13/12/2025</a:t>
            </a:fld>
            <a:endParaRPr lang="es-AR"/>
          </a:p>
        </p:txBody>
      </p:sp>
      <p:sp>
        <p:nvSpPr>
          <p:cNvPr id="6" name="Marcador de pie de página 5">
            <a:extLst>
              <a:ext uri="{FF2B5EF4-FFF2-40B4-BE49-F238E27FC236}">
                <a16:creationId xmlns:a16="http://schemas.microsoft.com/office/drawing/2014/main" id="{DECB3E65-EB7C-89C8-9291-08B97CCAA58C}"/>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0349D132-20E6-D776-2BF8-79514969F998}"/>
              </a:ext>
            </a:extLst>
          </p:cNvPr>
          <p:cNvSpPr>
            <a:spLocks noGrp="1"/>
          </p:cNvSpPr>
          <p:nvPr>
            <p:ph type="sldNum" sz="quarter" idx="12"/>
          </p:nvPr>
        </p:nvSpPr>
        <p:spPr/>
        <p:txBody>
          <a:bodyPr/>
          <a:lstStyle/>
          <a:p>
            <a:fld id="{0CC4B0F4-F301-4DD9-9930-CC00062A725A}" type="slidenum">
              <a:rPr lang="es-AR" smtClean="0"/>
              <a:t>‹Nº›</a:t>
            </a:fld>
            <a:endParaRPr lang="es-AR"/>
          </a:p>
        </p:txBody>
      </p:sp>
    </p:spTree>
    <p:extLst>
      <p:ext uri="{BB962C8B-B14F-4D97-AF65-F5344CB8AC3E}">
        <p14:creationId xmlns:p14="http://schemas.microsoft.com/office/powerpoint/2010/main" val="2823650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CE4BD6-15AE-B87A-D078-FC4C826067D2}"/>
              </a:ext>
            </a:extLst>
          </p:cNvPr>
          <p:cNvSpPr>
            <a:spLocks noGrp="1"/>
          </p:cNvSpPr>
          <p:nvPr>
            <p:ph type="title"/>
          </p:nvPr>
        </p:nvSpPr>
        <p:spPr>
          <a:xfrm>
            <a:off x="1260475" y="685800"/>
            <a:ext cx="5897563" cy="2400300"/>
          </a:xfrm>
        </p:spPr>
        <p:txBody>
          <a:bodyPr anchor="b"/>
          <a:lstStyle>
            <a:lvl1pPr>
              <a:defRPr sz="3200"/>
            </a:lvl1pPr>
          </a:lstStyle>
          <a:p>
            <a:r>
              <a:rPr lang="es-ES"/>
              <a:t>Haga clic para modificar el estilo de título del patrón</a:t>
            </a:r>
            <a:endParaRPr lang="es-AR"/>
          </a:p>
        </p:txBody>
      </p:sp>
      <p:sp>
        <p:nvSpPr>
          <p:cNvPr id="3" name="Marcador de posición de imagen 2">
            <a:extLst>
              <a:ext uri="{FF2B5EF4-FFF2-40B4-BE49-F238E27FC236}">
                <a16:creationId xmlns:a16="http://schemas.microsoft.com/office/drawing/2014/main" id="{77711094-B107-FC4F-5847-90D9B9EF1DEF}"/>
              </a:ext>
            </a:extLst>
          </p:cNvPr>
          <p:cNvSpPr>
            <a:spLocks noGrp="1"/>
          </p:cNvSpPr>
          <p:nvPr>
            <p:ph type="pic" idx="1"/>
          </p:nvPr>
        </p:nvSpPr>
        <p:spPr>
          <a:xfrm>
            <a:off x="7775575" y="1481138"/>
            <a:ext cx="9258300" cy="731043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Marcador de texto 3">
            <a:extLst>
              <a:ext uri="{FF2B5EF4-FFF2-40B4-BE49-F238E27FC236}">
                <a16:creationId xmlns:a16="http://schemas.microsoft.com/office/drawing/2014/main" id="{F1BB61AC-F1BA-3960-81C9-2E06D8C9FF7B}"/>
              </a:ext>
            </a:extLst>
          </p:cNvPr>
          <p:cNvSpPr>
            <a:spLocks noGrp="1"/>
          </p:cNvSpPr>
          <p:nvPr>
            <p:ph type="body" sz="half" idx="2"/>
          </p:nvPr>
        </p:nvSpPr>
        <p:spPr>
          <a:xfrm>
            <a:off x="1260475" y="3086100"/>
            <a:ext cx="5897563" cy="5718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3898D30-267A-8E4A-DC2B-6C92CBB3E3FE}"/>
              </a:ext>
            </a:extLst>
          </p:cNvPr>
          <p:cNvSpPr>
            <a:spLocks noGrp="1"/>
          </p:cNvSpPr>
          <p:nvPr>
            <p:ph type="dt" sz="half" idx="10"/>
          </p:nvPr>
        </p:nvSpPr>
        <p:spPr/>
        <p:txBody>
          <a:bodyPr/>
          <a:lstStyle/>
          <a:p>
            <a:fld id="{E7FA3926-88B7-4545-BF4A-7E10BD33E86D}" type="datetimeFigureOut">
              <a:rPr lang="es-AR" smtClean="0"/>
              <a:t>13/12/2025</a:t>
            </a:fld>
            <a:endParaRPr lang="es-AR"/>
          </a:p>
        </p:txBody>
      </p:sp>
      <p:sp>
        <p:nvSpPr>
          <p:cNvPr id="6" name="Marcador de pie de página 5">
            <a:extLst>
              <a:ext uri="{FF2B5EF4-FFF2-40B4-BE49-F238E27FC236}">
                <a16:creationId xmlns:a16="http://schemas.microsoft.com/office/drawing/2014/main" id="{FC84D8C8-E370-9937-5EBE-8BF5F415A244}"/>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B92025DD-BE07-00E9-DADF-FCE3A146DCF3}"/>
              </a:ext>
            </a:extLst>
          </p:cNvPr>
          <p:cNvSpPr>
            <a:spLocks noGrp="1"/>
          </p:cNvSpPr>
          <p:nvPr>
            <p:ph type="sldNum" sz="quarter" idx="12"/>
          </p:nvPr>
        </p:nvSpPr>
        <p:spPr/>
        <p:txBody>
          <a:bodyPr/>
          <a:lstStyle/>
          <a:p>
            <a:fld id="{0CC4B0F4-F301-4DD9-9930-CC00062A725A}" type="slidenum">
              <a:rPr lang="es-AR" smtClean="0"/>
              <a:t>‹Nº›</a:t>
            </a:fld>
            <a:endParaRPr lang="es-AR"/>
          </a:p>
        </p:txBody>
      </p:sp>
    </p:spTree>
    <p:extLst>
      <p:ext uri="{BB962C8B-B14F-4D97-AF65-F5344CB8AC3E}">
        <p14:creationId xmlns:p14="http://schemas.microsoft.com/office/powerpoint/2010/main" val="29381533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8135F5-9CF9-B45E-CEF3-B72114381585}"/>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F0B25865-AE52-0144-90E8-00C95DCD1594}"/>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B93E4CBB-E3CC-793A-2096-B808D1DC1204}"/>
              </a:ext>
            </a:extLst>
          </p:cNvPr>
          <p:cNvSpPr>
            <a:spLocks noGrp="1"/>
          </p:cNvSpPr>
          <p:nvPr>
            <p:ph type="dt" sz="half" idx="10"/>
          </p:nvPr>
        </p:nvSpPr>
        <p:spPr/>
        <p:txBody>
          <a:bodyPr/>
          <a:lstStyle/>
          <a:p>
            <a:fld id="{E7FA3926-88B7-4545-BF4A-7E10BD33E86D}" type="datetimeFigureOut">
              <a:rPr lang="es-AR" smtClean="0"/>
              <a:t>13/12/2025</a:t>
            </a:fld>
            <a:endParaRPr lang="es-AR"/>
          </a:p>
        </p:txBody>
      </p:sp>
      <p:sp>
        <p:nvSpPr>
          <p:cNvPr id="5" name="Marcador de pie de página 4">
            <a:extLst>
              <a:ext uri="{FF2B5EF4-FFF2-40B4-BE49-F238E27FC236}">
                <a16:creationId xmlns:a16="http://schemas.microsoft.com/office/drawing/2014/main" id="{FACF80C8-4D61-DF29-08EA-9B98AD1F23CD}"/>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B580C74B-46BD-B681-D505-DB74DDD82FDE}"/>
              </a:ext>
            </a:extLst>
          </p:cNvPr>
          <p:cNvSpPr>
            <a:spLocks noGrp="1"/>
          </p:cNvSpPr>
          <p:nvPr>
            <p:ph type="sldNum" sz="quarter" idx="12"/>
          </p:nvPr>
        </p:nvSpPr>
        <p:spPr/>
        <p:txBody>
          <a:bodyPr/>
          <a:lstStyle/>
          <a:p>
            <a:fld id="{0CC4B0F4-F301-4DD9-9930-CC00062A725A}" type="slidenum">
              <a:rPr lang="es-AR" smtClean="0"/>
              <a:t>‹Nº›</a:t>
            </a:fld>
            <a:endParaRPr lang="es-AR"/>
          </a:p>
        </p:txBody>
      </p:sp>
    </p:spTree>
    <p:extLst>
      <p:ext uri="{BB962C8B-B14F-4D97-AF65-F5344CB8AC3E}">
        <p14:creationId xmlns:p14="http://schemas.microsoft.com/office/powerpoint/2010/main" val="17641329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92C6D0E3-6774-81E3-8A5E-1A24EB21C3E8}"/>
              </a:ext>
            </a:extLst>
          </p:cNvPr>
          <p:cNvSpPr>
            <a:spLocks noGrp="1"/>
          </p:cNvSpPr>
          <p:nvPr>
            <p:ph type="title" orient="vert"/>
          </p:nvPr>
        </p:nvSpPr>
        <p:spPr>
          <a:xfrm>
            <a:off x="13087350" y="547688"/>
            <a:ext cx="3943350" cy="8718550"/>
          </a:xfrm>
        </p:spPr>
        <p:txBody>
          <a:bodyPr vert="eaVert"/>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50BE2375-6F3C-2EAF-6157-FDE737E12216}"/>
              </a:ext>
            </a:extLst>
          </p:cNvPr>
          <p:cNvSpPr>
            <a:spLocks noGrp="1"/>
          </p:cNvSpPr>
          <p:nvPr>
            <p:ph type="body" orient="vert" idx="1"/>
          </p:nvPr>
        </p:nvSpPr>
        <p:spPr>
          <a:xfrm>
            <a:off x="1257300" y="547688"/>
            <a:ext cx="11677650" cy="871855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25F3E815-E1A3-5E68-25C1-6560D9B17A13}"/>
              </a:ext>
            </a:extLst>
          </p:cNvPr>
          <p:cNvSpPr>
            <a:spLocks noGrp="1"/>
          </p:cNvSpPr>
          <p:nvPr>
            <p:ph type="dt" sz="half" idx="10"/>
          </p:nvPr>
        </p:nvSpPr>
        <p:spPr/>
        <p:txBody>
          <a:bodyPr/>
          <a:lstStyle/>
          <a:p>
            <a:fld id="{E7FA3926-88B7-4545-BF4A-7E10BD33E86D}" type="datetimeFigureOut">
              <a:rPr lang="es-AR" smtClean="0"/>
              <a:t>13/12/2025</a:t>
            </a:fld>
            <a:endParaRPr lang="es-AR"/>
          </a:p>
        </p:txBody>
      </p:sp>
      <p:sp>
        <p:nvSpPr>
          <p:cNvPr id="5" name="Marcador de pie de página 4">
            <a:extLst>
              <a:ext uri="{FF2B5EF4-FFF2-40B4-BE49-F238E27FC236}">
                <a16:creationId xmlns:a16="http://schemas.microsoft.com/office/drawing/2014/main" id="{89BAEEDC-9684-A9C2-86DB-DE1021D43941}"/>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B755662F-0D70-F0E0-4871-FDA74F9F1207}"/>
              </a:ext>
            </a:extLst>
          </p:cNvPr>
          <p:cNvSpPr>
            <a:spLocks noGrp="1"/>
          </p:cNvSpPr>
          <p:nvPr>
            <p:ph type="sldNum" sz="quarter" idx="12"/>
          </p:nvPr>
        </p:nvSpPr>
        <p:spPr/>
        <p:txBody>
          <a:bodyPr/>
          <a:lstStyle/>
          <a:p>
            <a:fld id="{0CC4B0F4-F301-4DD9-9930-CC00062A725A}" type="slidenum">
              <a:rPr lang="es-AR" smtClean="0"/>
              <a:t>‹Nº›</a:t>
            </a:fld>
            <a:endParaRPr lang="es-AR"/>
          </a:p>
        </p:txBody>
      </p:sp>
    </p:spTree>
    <p:extLst>
      <p:ext uri="{BB962C8B-B14F-4D97-AF65-F5344CB8AC3E}">
        <p14:creationId xmlns:p14="http://schemas.microsoft.com/office/powerpoint/2010/main" val="1688910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35DF686-400A-72F1-42FA-36013B30F6E5}"/>
              </a:ext>
            </a:extLst>
          </p:cNvPr>
          <p:cNvSpPr>
            <a:spLocks noGrp="1"/>
          </p:cNvSpPr>
          <p:nvPr>
            <p:ph type="title"/>
          </p:nvPr>
        </p:nvSpPr>
        <p:spPr>
          <a:xfrm>
            <a:off x="1257300" y="547688"/>
            <a:ext cx="15773400" cy="1989137"/>
          </a:xfrm>
          <a:prstGeom prst="rect">
            <a:avLst/>
          </a:prstGeom>
        </p:spPr>
        <p:txBody>
          <a:bodyPr vert="horz" lIns="91440" tIns="45720" rIns="91440" bIns="45720" rtlCol="0" anchor="ctr">
            <a:normAutofit/>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D03CBB63-7BE8-6A1B-81DD-11AA582B4328}"/>
              </a:ext>
            </a:extLst>
          </p:cNvPr>
          <p:cNvSpPr>
            <a:spLocks noGrp="1"/>
          </p:cNvSpPr>
          <p:nvPr>
            <p:ph type="body" idx="1"/>
          </p:nvPr>
        </p:nvSpPr>
        <p:spPr>
          <a:xfrm>
            <a:off x="1257300" y="2738438"/>
            <a:ext cx="15773400" cy="65278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AC8F601C-9914-25C9-1D86-FF950C6FA5DF}"/>
              </a:ext>
            </a:extLst>
          </p:cNvPr>
          <p:cNvSpPr>
            <a:spLocks noGrp="1"/>
          </p:cNvSpPr>
          <p:nvPr>
            <p:ph type="dt" sz="half" idx="2"/>
          </p:nvPr>
        </p:nvSpPr>
        <p:spPr>
          <a:xfrm>
            <a:off x="1257300" y="9534525"/>
            <a:ext cx="4114800" cy="547688"/>
          </a:xfrm>
          <a:prstGeom prst="rect">
            <a:avLst/>
          </a:prstGeom>
        </p:spPr>
        <p:txBody>
          <a:bodyPr vert="horz" lIns="91440" tIns="45720" rIns="91440" bIns="45720" rtlCol="0" anchor="ctr"/>
          <a:lstStyle>
            <a:lvl1pPr algn="l">
              <a:defRPr sz="1200">
                <a:solidFill>
                  <a:schemeClr val="tx1">
                    <a:tint val="82000"/>
                  </a:schemeClr>
                </a:solidFill>
              </a:defRPr>
            </a:lvl1pPr>
          </a:lstStyle>
          <a:p>
            <a:fld id="{E7FA3926-88B7-4545-BF4A-7E10BD33E86D}" type="datetimeFigureOut">
              <a:rPr lang="es-AR" smtClean="0"/>
              <a:t>13/12/2025</a:t>
            </a:fld>
            <a:endParaRPr lang="es-AR"/>
          </a:p>
        </p:txBody>
      </p:sp>
      <p:sp>
        <p:nvSpPr>
          <p:cNvPr id="5" name="Marcador de pie de página 4">
            <a:extLst>
              <a:ext uri="{FF2B5EF4-FFF2-40B4-BE49-F238E27FC236}">
                <a16:creationId xmlns:a16="http://schemas.microsoft.com/office/drawing/2014/main" id="{8A5778C8-3A41-32FC-525B-B817DACFB7F8}"/>
              </a:ext>
            </a:extLst>
          </p:cNvPr>
          <p:cNvSpPr>
            <a:spLocks noGrp="1"/>
          </p:cNvSpPr>
          <p:nvPr>
            <p:ph type="ftr" sz="quarter" idx="3"/>
          </p:nvPr>
        </p:nvSpPr>
        <p:spPr>
          <a:xfrm>
            <a:off x="6057900" y="9534525"/>
            <a:ext cx="6172200" cy="547688"/>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AR"/>
          </a:p>
        </p:txBody>
      </p:sp>
      <p:sp>
        <p:nvSpPr>
          <p:cNvPr id="6" name="Marcador de número de diapositiva 5">
            <a:extLst>
              <a:ext uri="{FF2B5EF4-FFF2-40B4-BE49-F238E27FC236}">
                <a16:creationId xmlns:a16="http://schemas.microsoft.com/office/drawing/2014/main" id="{C57BF056-B927-97A7-4358-8CF22E6846D0}"/>
              </a:ext>
            </a:extLst>
          </p:cNvPr>
          <p:cNvSpPr>
            <a:spLocks noGrp="1"/>
          </p:cNvSpPr>
          <p:nvPr>
            <p:ph type="sldNum" sz="quarter" idx="4"/>
          </p:nvPr>
        </p:nvSpPr>
        <p:spPr>
          <a:xfrm>
            <a:off x="12915900" y="9534525"/>
            <a:ext cx="4114800" cy="547688"/>
          </a:xfrm>
          <a:prstGeom prst="rect">
            <a:avLst/>
          </a:prstGeom>
        </p:spPr>
        <p:txBody>
          <a:bodyPr vert="horz" lIns="91440" tIns="45720" rIns="91440" bIns="45720" rtlCol="0" anchor="ctr"/>
          <a:lstStyle>
            <a:lvl1pPr algn="r">
              <a:defRPr sz="1200">
                <a:solidFill>
                  <a:schemeClr val="tx1">
                    <a:tint val="82000"/>
                  </a:schemeClr>
                </a:solidFill>
              </a:defRPr>
            </a:lvl1pPr>
          </a:lstStyle>
          <a:p>
            <a:fld id="{0CC4B0F4-F301-4DD9-9930-CC00062A725A}" type="slidenum">
              <a:rPr lang="es-AR" smtClean="0"/>
              <a:t>‹Nº›</a:t>
            </a:fld>
            <a:endParaRPr lang="es-AR"/>
          </a:p>
        </p:txBody>
      </p:sp>
    </p:spTree>
    <p:extLst>
      <p:ext uri="{BB962C8B-B14F-4D97-AF65-F5344CB8AC3E}">
        <p14:creationId xmlns:p14="http://schemas.microsoft.com/office/powerpoint/2010/main" val="38549452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49.jpe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52.jpeg"/><Relationship Id="rId7"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5.jpeg"/><Relationship Id="rId7" Type="http://schemas.openxmlformats.org/officeDocument/2006/relationships/image" Target="../media/image5.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57.jpeg"/><Relationship Id="rId4" Type="http://schemas.openxmlformats.org/officeDocument/2006/relationships/image" Target="../media/image56.jpeg"/></Relationships>
</file>

<file path=ppt/slides/_rels/slide13.xml.rels><?xml version="1.0" encoding="UTF-8" standalone="yes"?>
<Relationships xmlns="http://schemas.openxmlformats.org/package/2006/relationships"><Relationship Id="rId8" Type="http://schemas.openxmlformats.org/officeDocument/2006/relationships/diagramQuickStyle" Target="../diagrams/quickStyle4.xml"/><Relationship Id="rId13" Type="http://schemas.openxmlformats.org/officeDocument/2006/relationships/image" Target="../media/image61.svg"/><Relationship Id="rId3" Type="http://schemas.openxmlformats.org/officeDocument/2006/relationships/image" Target="../media/image6.png"/><Relationship Id="rId7" Type="http://schemas.openxmlformats.org/officeDocument/2006/relationships/diagramLayout" Target="../diagrams/layout4.xml"/><Relationship Id="rId12"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diagramData" Target="../diagrams/data4.xml"/><Relationship Id="rId11" Type="http://schemas.openxmlformats.org/officeDocument/2006/relationships/image" Target="../media/image59.jpeg"/><Relationship Id="rId5" Type="http://schemas.microsoft.com/office/2007/relationships/hdphoto" Target="../media/hdphoto5.wdp"/><Relationship Id="rId15" Type="http://schemas.openxmlformats.org/officeDocument/2006/relationships/image" Target="../media/image5.svg"/><Relationship Id="rId10" Type="http://schemas.microsoft.com/office/2007/relationships/diagramDrawing" Target="../diagrams/drawing4.xml"/><Relationship Id="rId4" Type="http://schemas.openxmlformats.org/officeDocument/2006/relationships/image" Target="../media/image58.png"/><Relationship Id="rId9" Type="http://schemas.openxmlformats.org/officeDocument/2006/relationships/diagramColors" Target="../diagrams/colors4.xml"/><Relationship Id="rId1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62.jpeg"/></Relationships>
</file>

<file path=ppt/slides/_rels/slide15.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diagramDrawing" Target="../diagrams/drawing5.xml"/><Relationship Id="rId18" Type="http://schemas.microsoft.com/office/2007/relationships/diagramDrawing" Target="../diagrams/drawing6.xml"/><Relationship Id="rId3" Type="http://schemas.openxmlformats.org/officeDocument/2006/relationships/image" Target="../media/image63.jpeg"/><Relationship Id="rId7" Type="http://schemas.openxmlformats.org/officeDocument/2006/relationships/image" Target="../media/image67.jpeg"/><Relationship Id="rId12" Type="http://schemas.openxmlformats.org/officeDocument/2006/relationships/diagramColors" Target="../diagrams/colors5.xml"/><Relationship Id="rId17" Type="http://schemas.openxmlformats.org/officeDocument/2006/relationships/diagramColors" Target="../diagrams/colors6.xml"/><Relationship Id="rId2" Type="http://schemas.openxmlformats.org/officeDocument/2006/relationships/notesSlide" Target="../notesSlides/notesSlide15.xml"/><Relationship Id="rId16" Type="http://schemas.openxmlformats.org/officeDocument/2006/relationships/diagramQuickStyle" Target="../diagrams/quickStyle6.xml"/><Relationship Id="rId20" Type="http://schemas.openxmlformats.org/officeDocument/2006/relationships/image" Target="../media/image5.svg"/><Relationship Id="rId1" Type="http://schemas.openxmlformats.org/officeDocument/2006/relationships/slideLayout" Target="../slideLayouts/slideLayout7.xml"/><Relationship Id="rId6" Type="http://schemas.openxmlformats.org/officeDocument/2006/relationships/image" Target="../media/image66.jpeg"/><Relationship Id="rId11" Type="http://schemas.openxmlformats.org/officeDocument/2006/relationships/diagramQuickStyle" Target="../diagrams/quickStyle5.xml"/><Relationship Id="rId5" Type="http://schemas.openxmlformats.org/officeDocument/2006/relationships/image" Target="../media/image65.jpeg"/><Relationship Id="rId15" Type="http://schemas.openxmlformats.org/officeDocument/2006/relationships/diagramLayout" Target="../diagrams/layout6.xml"/><Relationship Id="rId10" Type="http://schemas.openxmlformats.org/officeDocument/2006/relationships/diagramLayout" Target="../diagrams/layout5.xml"/><Relationship Id="rId19" Type="http://schemas.openxmlformats.org/officeDocument/2006/relationships/image" Target="../media/image4.png"/><Relationship Id="rId4" Type="http://schemas.openxmlformats.org/officeDocument/2006/relationships/image" Target="../media/image64.jpeg"/><Relationship Id="rId9" Type="http://schemas.openxmlformats.org/officeDocument/2006/relationships/diagramData" Target="../diagrams/data5.xml"/><Relationship Id="rId14" Type="http://schemas.openxmlformats.org/officeDocument/2006/relationships/diagramData" Target="../diagrams/data6.xml"/></Relationships>
</file>

<file path=ppt/slides/_rels/slide16.xml.rels><?xml version="1.0" encoding="UTF-8" standalone="yes"?>
<Relationships xmlns="http://schemas.openxmlformats.org/package/2006/relationships"><Relationship Id="rId8" Type="http://schemas.openxmlformats.org/officeDocument/2006/relationships/image" Target="../media/image72.jpeg"/><Relationship Id="rId13" Type="http://schemas.openxmlformats.org/officeDocument/2006/relationships/diagramColors" Target="../diagrams/colors7.xml"/><Relationship Id="rId18" Type="http://schemas.openxmlformats.org/officeDocument/2006/relationships/image" Target="../media/image4.png"/><Relationship Id="rId3" Type="http://schemas.openxmlformats.org/officeDocument/2006/relationships/image" Target="../media/image68.jpeg"/><Relationship Id="rId7" Type="http://schemas.openxmlformats.org/officeDocument/2006/relationships/image" Target="../media/image6.png"/><Relationship Id="rId12" Type="http://schemas.openxmlformats.org/officeDocument/2006/relationships/diagramQuickStyle" Target="../diagrams/quickStyle7.xml"/><Relationship Id="rId17" Type="http://schemas.openxmlformats.org/officeDocument/2006/relationships/image" Target="../media/image76.jpeg"/><Relationship Id="rId2" Type="http://schemas.openxmlformats.org/officeDocument/2006/relationships/notesSlide" Target="../notesSlides/notesSlide16.xml"/><Relationship Id="rId16" Type="http://schemas.openxmlformats.org/officeDocument/2006/relationships/image" Target="../media/image75.jpeg"/><Relationship Id="rId1" Type="http://schemas.openxmlformats.org/officeDocument/2006/relationships/slideLayout" Target="../slideLayouts/slideLayout7.xml"/><Relationship Id="rId6" Type="http://schemas.openxmlformats.org/officeDocument/2006/relationships/image" Target="../media/image71.jpeg"/><Relationship Id="rId11" Type="http://schemas.openxmlformats.org/officeDocument/2006/relationships/diagramLayout" Target="../diagrams/layout7.xml"/><Relationship Id="rId5" Type="http://schemas.openxmlformats.org/officeDocument/2006/relationships/image" Target="../media/image70.jpeg"/><Relationship Id="rId15" Type="http://schemas.openxmlformats.org/officeDocument/2006/relationships/image" Target="../media/image74.gif"/><Relationship Id="rId10" Type="http://schemas.openxmlformats.org/officeDocument/2006/relationships/diagramData" Target="../diagrams/data7.xml"/><Relationship Id="rId19" Type="http://schemas.openxmlformats.org/officeDocument/2006/relationships/image" Target="../media/image5.svg"/><Relationship Id="rId4" Type="http://schemas.openxmlformats.org/officeDocument/2006/relationships/image" Target="../media/image69.jpeg"/><Relationship Id="rId9" Type="http://schemas.openxmlformats.org/officeDocument/2006/relationships/image" Target="../media/image73.jpeg"/><Relationship Id="rId14" Type="http://schemas.microsoft.com/office/2007/relationships/diagramDrawing" Target="../diagrams/drawing7.xml"/></Relationships>
</file>

<file path=ppt/slides/_rels/slide17.xml.rels><?xml version="1.0" encoding="UTF-8" standalone="yes"?>
<Relationships xmlns="http://schemas.openxmlformats.org/package/2006/relationships"><Relationship Id="rId8" Type="http://schemas.openxmlformats.org/officeDocument/2006/relationships/image" Target="../media/image82.jpeg"/><Relationship Id="rId13" Type="http://schemas.openxmlformats.org/officeDocument/2006/relationships/image" Target="../media/image87.jpeg"/><Relationship Id="rId18" Type="http://schemas.openxmlformats.org/officeDocument/2006/relationships/image" Target="../media/image4.png"/><Relationship Id="rId3" Type="http://schemas.openxmlformats.org/officeDocument/2006/relationships/image" Target="../media/image77.jpg"/><Relationship Id="rId7" Type="http://schemas.openxmlformats.org/officeDocument/2006/relationships/image" Target="../media/image81.jpeg"/><Relationship Id="rId12" Type="http://schemas.openxmlformats.org/officeDocument/2006/relationships/image" Target="../media/image86.jpeg"/><Relationship Id="rId17" Type="http://schemas.openxmlformats.org/officeDocument/2006/relationships/image" Target="../media/image90.jpeg"/><Relationship Id="rId2" Type="http://schemas.openxmlformats.org/officeDocument/2006/relationships/notesSlide" Target="../notesSlides/notesSlide17.xml"/><Relationship Id="rId16" Type="http://schemas.openxmlformats.org/officeDocument/2006/relationships/image" Target="../media/image89.jpeg"/><Relationship Id="rId1" Type="http://schemas.openxmlformats.org/officeDocument/2006/relationships/slideLayout" Target="../slideLayouts/slideLayout7.xml"/><Relationship Id="rId6" Type="http://schemas.openxmlformats.org/officeDocument/2006/relationships/image" Target="../media/image80.jpeg"/><Relationship Id="rId11" Type="http://schemas.openxmlformats.org/officeDocument/2006/relationships/image" Target="../media/image85.jpeg"/><Relationship Id="rId5" Type="http://schemas.openxmlformats.org/officeDocument/2006/relationships/image" Target="../media/image79.jpeg"/><Relationship Id="rId15" Type="http://schemas.openxmlformats.org/officeDocument/2006/relationships/image" Target="../media/image88.jpeg"/><Relationship Id="rId10" Type="http://schemas.openxmlformats.org/officeDocument/2006/relationships/image" Target="../media/image84.jpeg"/><Relationship Id="rId19" Type="http://schemas.openxmlformats.org/officeDocument/2006/relationships/image" Target="../media/image5.svg"/><Relationship Id="rId4" Type="http://schemas.openxmlformats.org/officeDocument/2006/relationships/image" Target="../media/image78.jpg"/><Relationship Id="rId9" Type="http://schemas.openxmlformats.org/officeDocument/2006/relationships/image" Target="../media/image83.jpeg"/><Relationship Id="rId1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sv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2.jpeg"/><Relationship Id="rId4" Type="http://schemas.openxmlformats.org/officeDocument/2006/relationships/image" Target="../media/image91.jpe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93.jpe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 Id="rId9" Type="http://schemas.openxmlformats.org/officeDocument/2006/relationships/image" Target="../media/image5.svg"/></Relationships>
</file>

<file path=ppt/slides/_rels/slide20.xml.rels><?xml version="1.0" encoding="UTF-8" standalone="yes"?>
<Relationships xmlns="http://schemas.openxmlformats.org/package/2006/relationships"><Relationship Id="rId8" Type="http://schemas.openxmlformats.org/officeDocument/2006/relationships/image" Target="../media/image50.jpeg"/><Relationship Id="rId13" Type="http://schemas.openxmlformats.org/officeDocument/2006/relationships/image" Target="../media/image5.svg"/><Relationship Id="rId3" Type="http://schemas.openxmlformats.org/officeDocument/2006/relationships/image" Target="../media/image94.png"/><Relationship Id="rId7" Type="http://schemas.openxmlformats.org/officeDocument/2006/relationships/image" Target="../media/image97.jpeg"/><Relationship Id="rId12"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6.png"/><Relationship Id="rId11" Type="http://schemas.openxmlformats.org/officeDocument/2006/relationships/image" Target="../media/image100.jpeg"/><Relationship Id="rId5" Type="http://schemas.openxmlformats.org/officeDocument/2006/relationships/image" Target="../media/image6.png"/><Relationship Id="rId10" Type="http://schemas.openxmlformats.org/officeDocument/2006/relationships/image" Target="../media/image99.jpeg"/><Relationship Id="rId4" Type="http://schemas.openxmlformats.org/officeDocument/2006/relationships/image" Target="../media/image95.jpeg"/><Relationship Id="rId9" Type="http://schemas.openxmlformats.org/officeDocument/2006/relationships/image" Target="../media/image98.png"/></Relationships>
</file>

<file path=ppt/slides/_rels/slide2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03.jpeg"/><Relationship Id="rId5" Type="http://schemas.openxmlformats.org/officeDocument/2006/relationships/image" Target="../media/image102.jpeg"/><Relationship Id="rId4" Type="http://schemas.openxmlformats.org/officeDocument/2006/relationships/image" Target="../media/image101.jpeg"/></Relationships>
</file>

<file path=ppt/slides/_rels/slide22.xml.rels><?xml version="1.0" encoding="UTF-8" standalone="yes"?>
<Relationships xmlns="http://schemas.openxmlformats.org/package/2006/relationships"><Relationship Id="rId8" Type="http://schemas.openxmlformats.org/officeDocument/2006/relationships/image" Target="../media/image109.jpeg"/><Relationship Id="rId3" Type="http://schemas.openxmlformats.org/officeDocument/2006/relationships/image" Target="../media/image104.png"/><Relationship Id="rId7" Type="http://schemas.openxmlformats.org/officeDocument/2006/relationships/image" Target="../media/image108.jpe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07.png"/><Relationship Id="rId11" Type="http://schemas.openxmlformats.org/officeDocument/2006/relationships/image" Target="../media/image5.svg"/><Relationship Id="rId5" Type="http://schemas.openxmlformats.org/officeDocument/2006/relationships/image" Target="../media/image106.png"/><Relationship Id="rId10" Type="http://schemas.openxmlformats.org/officeDocument/2006/relationships/image" Target="../media/image4.png"/><Relationship Id="rId4" Type="http://schemas.openxmlformats.org/officeDocument/2006/relationships/image" Target="../media/image105.jpeg"/><Relationship Id="rId9" Type="http://schemas.openxmlformats.org/officeDocument/2006/relationships/image" Target="../media/image6.png"/></Relationships>
</file>

<file path=ppt/slides/_rels/slide23.xml.rels><?xml version="1.0" encoding="UTF-8" standalone="yes"?>
<Relationships xmlns="http://schemas.openxmlformats.org/package/2006/relationships"><Relationship Id="rId8" Type="http://schemas.openxmlformats.org/officeDocument/2006/relationships/image" Target="../media/image114.jpeg"/><Relationship Id="rId3" Type="http://schemas.openxmlformats.org/officeDocument/2006/relationships/image" Target="../media/image110.jpeg"/><Relationship Id="rId7" Type="http://schemas.openxmlformats.org/officeDocument/2006/relationships/image" Target="../media/image6.png"/><Relationship Id="rId12" Type="http://schemas.openxmlformats.org/officeDocument/2006/relationships/image" Target="../media/image5.sv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13.png"/><Relationship Id="rId11" Type="http://schemas.openxmlformats.org/officeDocument/2006/relationships/image" Target="../media/image4.png"/><Relationship Id="rId5" Type="http://schemas.openxmlformats.org/officeDocument/2006/relationships/image" Target="../media/image112.png"/><Relationship Id="rId10" Type="http://schemas.openxmlformats.org/officeDocument/2006/relationships/image" Target="../media/image116.jpeg"/><Relationship Id="rId4" Type="http://schemas.openxmlformats.org/officeDocument/2006/relationships/image" Target="../media/image111.png"/><Relationship Id="rId9" Type="http://schemas.openxmlformats.org/officeDocument/2006/relationships/image" Target="../media/image115.jpeg"/></Relationships>
</file>

<file path=ppt/slides/_rels/slide24.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4.png"/><Relationship Id="rId3" Type="http://schemas.openxmlformats.org/officeDocument/2006/relationships/image" Target="../media/image117.jpeg"/><Relationship Id="rId7" Type="http://schemas.openxmlformats.org/officeDocument/2006/relationships/image" Target="../media/image121.jpeg"/><Relationship Id="rId12" Type="http://schemas.openxmlformats.org/officeDocument/2006/relationships/image" Target="../media/image125.jpe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20.jpeg"/><Relationship Id="rId11" Type="http://schemas.openxmlformats.org/officeDocument/2006/relationships/image" Target="../media/image124.jpeg"/><Relationship Id="rId5" Type="http://schemas.openxmlformats.org/officeDocument/2006/relationships/image" Target="../media/image119.jpeg"/><Relationship Id="rId10" Type="http://schemas.openxmlformats.org/officeDocument/2006/relationships/image" Target="../media/image6.png"/><Relationship Id="rId4" Type="http://schemas.openxmlformats.org/officeDocument/2006/relationships/image" Target="../media/image118.jpeg"/><Relationship Id="rId9" Type="http://schemas.openxmlformats.org/officeDocument/2006/relationships/image" Target="../media/image123.jpeg"/><Relationship Id="rId14" Type="http://schemas.openxmlformats.org/officeDocument/2006/relationships/image" Target="../media/image5.sv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26.jpeg"/></Relationships>
</file>

<file path=ppt/slides/_rels/slide26.xml.rels><?xml version="1.0" encoding="UTF-8" standalone="yes"?>
<Relationships xmlns="http://schemas.openxmlformats.org/package/2006/relationships"><Relationship Id="rId8" Type="http://schemas.openxmlformats.org/officeDocument/2006/relationships/image" Target="../media/image132.jpeg"/><Relationship Id="rId13" Type="http://schemas.openxmlformats.org/officeDocument/2006/relationships/image" Target="../media/image5.svg"/><Relationship Id="rId3" Type="http://schemas.openxmlformats.org/officeDocument/2006/relationships/image" Target="../media/image127.jpeg"/><Relationship Id="rId7" Type="http://schemas.openxmlformats.org/officeDocument/2006/relationships/image" Target="../media/image131.jpeg"/><Relationship Id="rId12"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130.jpeg"/><Relationship Id="rId11" Type="http://schemas.openxmlformats.org/officeDocument/2006/relationships/image" Target="../media/image6.png"/><Relationship Id="rId5" Type="http://schemas.openxmlformats.org/officeDocument/2006/relationships/image" Target="../media/image129.jpeg"/><Relationship Id="rId10" Type="http://schemas.openxmlformats.org/officeDocument/2006/relationships/image" Target="../media/image134.jpeg"/><Relationship Id="rId4" Type="http://schemas.openxmlformats.org/officeDocument/2006/relationships/image" Target="../media/image128.jpeg"/><Relationship Id="rId9" Type="http://schemas.openxmlformats.org/officeDocument/2006/relationships/image" Target="../media/image133.jpe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35.png"/></Relationships>
</file>

<file path=ppt/slides/_rels/slide28.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36.jpeg"/><Relationship Id="rId7"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slideLayout" Target="../slideLayouts/slideLayout7.xml"/><Relationship Id="rId7" Type="http://schemas.openxmlformats.org/officeDocument/2006/relationships/image" Target="../media/image13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8.png"/><Relationship Id="rId5" Type="http://schemas.openxmlformats.org/officeDocument/2006/relationships/image" Target="../media/image3.png"/><Relationship Id="rId10" Type="http://schemas.openxmlformats.org/officeDocument/2006/relationships/image" Target="../media/image5.svg"/><Relationship Id="rId4" Type="http://schemas.openxmlformats.org/officeDocument/2006/relationships/notesSlide" Target="../notesSlides/notesSlide29.xml"/><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6.png"/><Relationship Id="rId7"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10" Type="http://schemas.openxmlformats.org/officeDocument/2006/relationships/image" Target="../media/image5.svg"/><Relationship Id="rId4" Type="http://schemas.openxmlformats.org/officeDocument/2006/relationships/image" Target="../media/image11.jpeg"/><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6.png"/><Relationship Id="rId7" Type="http://schemas.microsoft.com/office/2007/relationships/hdphoto" Target="../media/hdphoto2.wdp"/><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jpeg"/><Relationship Id="rId10" Type="http://schemas.openxmlformats.org/officeDocument/2006/relationships/image" Target="../media/image5.svg"/><Relationship Id="rId4" Type="http://schemas.microsoft.com/office/2007/relationships/hdphoto" Target="../media/hdphoto1.wdp"/><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jpeg"/><Relationship Id="rId10" Type="http://schemas.openxmlformats.org/officeDocument/2006/relationships/image" Target="../media/image5.svg"/><Relationship Id="rId4" Type="http://schemas.openxmlformats.org/officeDocument/2006/relationships/image" Target="../media/image21.jpeg"/><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26.jpeg"/><Relationship Id="rId7" Type="http://schemas.openxmlformats.org/officeDocument/2006/relationships/diagramColors" Target="../diagrams/colors1.xml"/><Relationship Id="rId12" Type="http://schemas.openxmlformats.org/officeDocument/2006/relationships/diagramColors" Target="../diagrams/colors2.xml"/><Relationship Id="rId17" Type="http://schemas.openxmlformats.org/officeDocument/2006/relationships/image" Target="../media/image5.svg"/><Relationship Id="rId2" Type="http://schemas.openxmlformats.org/officeDocument/2006/relationships/notesSlide" Target="../notesSlides/notesSlide6.xml"/><Relationship Id="rId16"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5" Type="http://schemas.openxmlformats.org/officeDocument/2006/relationships/image" Target="../media/image28.jpeg"/><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 Id="rId14" Type="http://schemas.openxmlformats.org/officeDocument/2006/relationships/image" Target="../media/image27.jpeg"/></Relationships>
</file>

<file path=ppt/slides/_rels/slide7.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5.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1.png"/><Relationship Id="rId4" Type="http://schemas.openxmlformats.org/officeDocument/2006/relationships/image" Target="../media/image30.jpeg"/></Relationships>
</file>

<file path=ppt/slides/_rels/slide8.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diagramData" Target="../diagrams/data3.xml"/><Relationship Id="rId18" Type="http://schemas.openxmlformats.org/officeDocument/2006/relationships/image" Target="../media/image4.png"/><Relationship Id="rId3" Type="http://schemas.openxmlformats.org/officeDocument/2006/relationships/image" Target="../media/image35.jpeg"/><Relationship Id="rId7" Type="http://schemas.openxmlformats.org/officeDocument/2006/relationships/image" Target="../media/image38.jpeg"/><Relationship Id="rId12" Type="http://schemas.openxmlformats.org/officeDocument/2006/relationships/hyperlink" Target="https://pixabay.com/es/precauci%C3%B3n-advertencia-amarillo-153607/" TargetMode="External"/><Relationship Id="rId17" Type="http://schemas.microsoft.com/office/2007/relationships/diagramDrawing" Target="../diagrams/drawing3.xml"/><Relationship Id="rId2" Type="http://schemas.openxmlformats.org/officeDocument/2006/relationships/notesSlide" Target="../notesSlides/notesSlide9.xml"/><Relationship Id="rId16" Type="http://schemas.openxmlformats.org/officeDocument/2006/relationships/diagramColors" Target="../diagrams/colors3.xml"/><Relationship Id="rId1" Type="http://schemas.openxmlformats.org/officeDocument/2006/relationships/slideLayout" Target="../slideLayouts/slideLayout7.xml"/><Relationship Id="rId6" Type="http://schemas.openxmlformats.org/officeDocument/2006/relationships/image" Target="../media/image37.jpeg"/><Relationship Id="rId11" Type="http://schemas.openxmlformats.org/officeDocument/2006/relationships/image" Target="../media/image40.png"/><Relationship Id="rId5" Type="http://schemas.microsoft.com/office/2007/relationships/hdphoto" Target="../media/hdphoto3.wdp"/><Relationship Id="rId15" Type="http://schemas.openxmlformats.org/officeDocument/2006/relationships/diagramQuickStyle" Target="../diagrams/quickStyle3.xml"/><Relationship Id="rId10" Type="http://schemas.openxmlformats.org/officeDocument/2006/relationships/image" Target="../media/image6.png"/><Relationship Id="rId19" Type="http://schemas.openxmlformats.org/officeDocument/2006/relationships/image" Target="../media/image5.svg"/><Relationship Id="rId4" Type="http://schemas.openxmlformats.org/officeDocument/2006/relationships/image" Target="../media/image36.png"/><Relationship Id="rId9" Type="http://schemas.microsoft.com/office/2007/relationships/hdphoto" Target="../media/hdphoto4.wdp"/><Relationship Id="rId1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7128188" cy="10287000"/>
          </a:xfrm>
          <a:custGeom>
            <a:avLst/>
            <a:gdLst/>
            <a:ahLst/>
            <a:cxnLst/>
            <a:rect l="l" t="t" r="r" b="b"/>
            <a:pathLst>
              <a:path w="7128188" h="10287000">
                <a:moveTo>
                  <a:pt x="0" y="0"/>
                </a:moveTo>
                <a:lnTo>
                  <a:pt x="7128188" y="0"/>
                </a:lnTo>
                <a:lnTo>
                  <a:pt x="7128188"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AR" dirty="0"/>
          </a:p>
        </p:txBody>
      </p:sp>
      <p:sp>
        <p:nvSpPr>
          <p:cNvPr id="3" name="TextBox 3"/>
          <p:cNvSpPr txBox="1"/>
          <p:nvPr/>
        </p:nvSpPr>
        <p:spPr>
          <a:xfrm>
            <a:off x="1297661" y="2404481"/>
            <a:ext cx="15961639" cy="4750211"/>
          </a:xfrm>
          <a:prstGeom prst="rect">
            <a:avLst/>
          </a:prstGeom>
        </p:spPr>
        <p:txBody>
          <a:bodyPr lIns="0" tIns="0" rIns="0" bIns="0" rtlCol="0" anchor="t">
            <a:spAutoFit/>
          </a:bodyPr>
          <a:lstStyle/>
          <a:p>
            <a:pPr algn="r">
              <a:lnSpc>
                <a:spcPts val="18206"/>
              </a:lnSpc>
            </a:pPr>
            <a:r>
              <a:rPr lang="en-US" sz="19789" dirty="0">
                <a:solidFill>
                  <a:srgbClr val="000000"/>
                </a:solidFill>
                <a:latin typeface="Anton"/>
                <a:ea typeface="Anton"/>
                <a:cs typeface="Anton"/>
                <a:sym typeface="Anton"/>
              </a:rPr>
              <a:t>PROYECTO FINAL DE GRADO</a:t>
            </a:r>
          </a:p>
        </p:txBody>
      </p:sp>
      <p:sp>
        <p:nvSpPr>
          <p:cNvPr id="4" name="TextBox 4"/>
          <p:cNvSpPr txBox="1"/>
          <p:nvPr/>
        </p:nvSpPr>
        <p:spPr>
          <a:xfrm>
            <a:off x="6477000" y="7322199"/>
            <a:ext cx="10782301" cy="718145"/>
          </a:xfrm>
          <a:prstGeom prst="rect">
            <a:avLst/>
          </a:prstGeom>
        </p:spPr>
        <p:txBody>
          <a:bodyPr wrap="square" lIns="0" tIns="0" rIns="0" bIns="0" rtlCol="0" anchor="t">
            <a:spAutoFit/>
          </a:bodyPr>
          <a:lstStyle/>
          <a:p>
            <a:pPr algn="r">
              <a:lnSpc>
                <a:spcPts val="5563"/>
              </a:lnSpc>
            </a:pPr>
            <a:r>
              <a:rPr lang="en-US" sz="6047" dirty="0">
                <a:solidFill>
                  <a:srgbClr val="000000"/>
                </a:solidFill>
                <a:latin typeface="Arimo"/>
                <a:ea typeface="Arimo"/>
                <a:cs typeface="Arimo"/>
                <a:sym typeface="Arimo"/>
              </a:rPr>
              <a:t>Diego Víctor Saavedra Ravier</a:t>
            </a:r>
          </a:p>
        </p:txBody>
      </p:sp>
      <p:sp>
        <p:nvSpPr>
          <p:cNvPr id="5" name="TextBox 5"/>
          <p:cNvSpPr txBox="1"/>
          <p:nvPr/>
        </p:nvSpPr>
        <p:spPr>
          <a:xfrm>
            <a:off x="1842269" y="7681271"/>
            <a:ext cx="3443650" cy="474489"/>
          </a:xfrm>
          <a:prstGeom prst="rect">
            <a:avLst/>
          </a:prstGeom>
        </p:spPr>
        <p:txBody>
          <a:bodyPr lIns="0" tIns="0" rIns="0" bIns="0" rtlCol="0" anchor="t">
            <a:spAutoFit/>
          </a:bodyPr>
          <a:lstStyle/>
          <a:p>
            <a:pPr algn="r">
              <a:lnSpc>
                <a:spcPts val="3660"/>
              </a:lnSpc>
            </a:pPr>
            <a:r>
              <a:rPr lang="en-US" sz="3979" b="1" dirty="0">
                <a:solidFill>
                  <a:srgbClr val="000000"/>
                </a:solidFill>
                <a:latin typeface="Arimo Bold"/>
                <a:ea typeface="Arimo Bold"/>
                <a:cs typeface="Arimo Bold"/>
                <a:sym typeface="Arimo Bold"/>
              </a:rPr>
              <a:t>09/12/2025</a:t>
            </a:r>
          </a:p>
        </p:txBody>
      </p:sp>
      <p:sp>
        <p:nvSpPr>
          <p:cNvPr id="6" name="AutoShape 6"/>
          <p:cNvSpPr/>
          <p:nvPr/>
        </p:nvSpPr>
        <p:spPr>
          <a:xfrm>
            <a:off x="13182600" y="1028700"/>
            <a:ext cx="4076700" cy="19050"/>
          </a:xfrm>
          <a:prstGeom prst="line">
            <a:avLst/>
          </a:prstGeom>
          <a:ln w="38100" cap="flat">
            <a:solidFill>
              <a:srgbClr val="000000"/>
            </a:solidFill>
            <a:prstDash val="solid"/>
            <a:headEnd type="none" w="sm" len="sm"/>
            <a:tailEnd type="none" w="sm" len="sm"/>
          </a:ln>
        </p:spPr>
        <p:txBody>
          <a:bodyPr/>
          <a:lstStyle/>
          <a:p>
            <a:endParaRPr lang="es-AR" dirty="0"/>
          </a:p>
        </p:txBody>
      </p:sp>
      <p:sp>
        <p:nvSpPr>
          <p:cNvPr id="7" name="TextBox 7"/>
          <p:cNvSpPr txBox="1"/>
          <p:nvPr/>
        </p:nvSpPr>
        <p:spPr>
          <a:xfrm>
            <a:off x="5943600" y="839965"/>
            <a:ext cx="7010400" cy="474489"/>
          </a:xfrm>
          <a:prstGeom prst="rect">
            <a:avLst/>
          </a:prstGeom>
        </p:spPr>
        <p:txBody>
          <a:bodyPr wrap="square" lIns="0" tIns="0" rIns="0" bIns="0" rtlCol="0" anchor="t">
            <a:spAutoFit/>
          </a:bodyPr>
          <a:lstStyle/>
          <a:p>
            <a:pPr algn="r">
              <a:lnSpc>
                <a:spcPts val="3660"/>
              </a:lnSpc>
            </a:pPr>
            <a:r>
              <a:rPr lang="en-US" sz="3978" b="1" i="1" dirty="0">
                <a:solidFill>
                  <a:srgbClr val="000000"/>
                </a:solidFill>
                <a:latin typeface="Arimo Bold Italics"/>
                <a:ea typeface="Arimo Bold Italics"/>
                <a:cs typeface="Arimo Bold Italics"/>
                <a:sym typeface="Arimo Bold Italics"/>
              </a:rPr>
              <a:t>Ingeniería </a:t>
            </a:r>
            <a:r>
              <a:rPr lang="en-US" sz="3978" b="1" i="1" dirty="0" err="1">
                <a:solidFill>
                  <a:srgbClr val="000000"/>
                </a:solidFill>
                <a:latin typeface="Arimo Bold Italics"/>
                <a:ea typeface="Arimo Bold Italics"/>
                <a:cs typeface="Arimo Bold Italics"/>
                <a:sym typeface="Arimo Bold Italics"/>
              </a:rPr>
              <a:t>Electromecánica</a:t>
            </a:r>
            <a:endParaRPr lang="en-US" sz="3978" b="1" i="1" dirty="0">
              <a:solidFill>
                <a:srgbClr val="000000"/>
              </a:solidFill>
              <a:latin typeface="Arimo Bold Italics"/>
              <a:ea typeface="Arimo Bold Italics"/>
              <a:cs typeface="Arimo Bold Italics"/>
              <a:sym typeface="Arimo Bold Italics"/>
            </a:endParaRPr>
          </a:p>
        </p:txBody>
      </p:sp>
      <p:pic>
        <p:nvPicPr>
          <p:cNvPr id="9" name="Imagen 8" descr="Imagen que contiene Texto&#10;&#10;El contenido generado por IA puede ser incorrecto.">
            <a:extLst>
              <a:ext uri="{FF2B5EF4-FFF2-40B4-BE49-F238E27FC236}">
                <a16:creationId xmlns:a16="http://schemas.microsoft.com/office/drawing/2014/main" id="{73BE1986-60A2-4D34-EB5E-E1966F0B6B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59000" y="8478636"/>
            <a:ext cx="3019425" cy="1514475"/>
          </a:xfrm>
          <a:prstGeom prst="rect">
            <a:avLst/>
          </a:prstGeom>
        </p:spPr>
      </p:pic>
      <p:sp>
        <p:nvSpPr>
          <p:cNvPr id="10" name="TextBox 3">
            <a:extLst>
              <a:ext uri="{FF2B5EF4-FFF2-40B4-BE49-F238E27FC236}">
                <a16:creationId xmlns:a16="http://schemas.microsoft.com/office/drawing/2014/main" id="{1C552AAE-94D3-9D0B-8C38-D93873E8420A}"/>
              </a:ext>
            </a:extLst>
          </p:cNvPr>
          <p:cNvSpPr txBox="1"/>
          <p:nvPr/>
        </p:nvSpPr>
        <p:spPr>
          <a:xfrm>
            <a:off x="1297661" y="1943100"/>
            <a:ext cx="15961639" cy="4548746"/>
          </a:xfrm>
          <a:prstGeom prst="rect">
            <a:avLst/>
          </a:prstGeom>
        </p:spPr>
        <p:txBody>
          <a:bodyPr lIns="0" tIns="0" rIns="0" bIns="0" rtlCol="0" anchor="t">
            <a:spAutoFit/>
          </a:bodyPr>
          <a:lstStyle/>
          <a:p>
            <a:pPr algn="r">
              <a:lnSpc>
                <a:spcPts val="18206"/>
              </a:lnSpc>
            </a:pPr>
            <a:r>
              <a:rPr lang="en-US" sz="11500">
                <a:solidFill>
                  <a:srgbClr val="000000"/>
                </a:solidFill>
                <a:latin typeface="Anton"/>
                <a:ea typeface="Anton"/>
                <a:cs typeface="Anton"/>
                <a:sym typeface="Anton"/>
              </a:rPr>
              <a:t>MÁQUINA DE ENSAYO DE TRACCIÓN DE PLÁSTICOS</a:t>
            </a:r>
            <a:endParaRPr lang="en-US" sz="19789">
              <a:solidFill>
                <a:srgbClr val="000000"/>
              </a:solidFill>
              <a:latin typeface="Anton"/>
              <a:ea typeface="Anton"/>
              <a:cs typeface="Anton"/>
              <a:sym typeface="Anton"/>
            </a:endParaRPr>
          </a:p>
        </p:txBody>
      </p:sp>
      <p:sp>
        <p:nvSpPr>
          <p:cNvPr id="11" name="TextBox 4">
            <a:extLst>
              <a:ext uri="{FF2B5EF4-FFF2-40B4-BE49-F238E27FC236}">
                <a16:creationId xmlns:a16="http://schemas.microsoft.com/office/drawing/2014/main" id="{7E66BCFD-095A-7C8B-11C1-52A1077FCA34}"/>
              </a:ext>
            </a:extLst>
          </p:cNvPr>
          <p:cNvSpPr txBox="1"/>
          <p:nvPr/>
        </p:nvSpPr>
        <p:spPr>
          <a:xfrm>
            <a:off x="6476999" y="7071971"/>
            <a:ext cx="10782301" cy="1473609"/>
          </a:xfrm>
          <a:prstGeom prst="rect">
            <a:avLst/>
          </a:prstGeom>
        </p:spPr>
        <p:txBody>
          <a:bodyPr wrap="square" lIns="0" tIns="0" rIns="0" bIns="0" rtlCol="0" anchor="t">
            <a:spAutoFit/>
          </a:bodyPr>
          <a:lstStyle/>
          <a:p>
            <a:pPr>
              <a:lnSpc>
                <a:spcPts val="5563"/>
              </a:lnSpc>
            </a:pPr>
            <a:r>
              <a:rPr lang="es-MX" sz="6600"/>
              <a:t>Diseño y cálculo según la norma ASTM D638</a:t>
            </a:r>
            <a:endParaRPr lang="en-US" sz="6047">
              <a:solidFill>
                <a:srgbClr val="000000"/>
              </a:solidFill>
              <a:latin typeface="Arimo"/>
              <a:ea typeface="Arimo"/>
              <a:cs typeface="Arimo"/>
              <a:sym typeface="Arimo"/>
            </a:endParaRPr>
          </a:p>
        </p:txBody>
      </p:sp>
      <p:sp>
        <p:nvSpPr>
          <p:cNvPr id="12" name="TextBox 4">
            <a:extLst>
              <a:ext uri="{FF2B5EF4-FFF2-40B4-BE49-F238E27FC236}">
                <a16:creationId xmlns:a16="http://schemas.microsoft.com/office/drawing/2014/main" id="{326DEA8D-9082-937C-83A5-0EE67848DC5F}"/>
              </a:ext>
            </a:extLst>
          </p:cNvPr>
          <p:cNvSpPr txBox="1"/>
          <p:nvPr/>
        </p:nvSpPr>
        <p:spPr>
          <a:xfrm>
            <a:off x="6553200" y="1485900"/>
            <a:ext cx="10782301" cy="6234079"/>
          </a:xfrm>
          <a:prstGeom prst="rect">
            <a:avLst/>
          </a:prstGeom>
        </p:spPr>
        <p:txBody>
          <a:bodyPr wrap="square" lIns="0" tIns="0" rIns="0" bIns="0" rtlCol="0" anchor="t">
            <a:spAutoFit/>
          </a:bodyPr>
          <a:lstStyle/>
          <a:p>
            <a:pPr>
              <a:lnSpc>
                <a:spcPct val="300000"/>
              </a:lnSpc>
            </a:pPr>
            <a:r>
              <a:rPr lang="es-MX" sz="4800" dirty="0"/>
              <a:t>Director: Ing. César E. Medici</a:t>
            </a:r>
          </a:p>
          <a:p>
            <a:pPr>
              <a:lnSpc>
                <a:spcPct val="300000"/>
              </a:lnSpc>
            </a:pPr>
            <a:r>
              <a:rPr lang="es-MX" sz="4800" dirty="0">
                <a:solidFill>
                  <a:srgbClr val="000000"/>
                </a:solidFill>
                <a:latin typeface="Arimo"/>
                <a:ea typeface="Arimo"/>
                <a:cs typeface="Arimo"/>
                <a:sym typeface="Arimo"/>
              </a:rPr>
              <a:t>Codirector: Ing. Joaquín Garavaglia</a:t>
            </a:r>
          </a:p>
          <a:p>
            <a:pPr>
              <a:lnSpc>
                <a:spcPct val="300000"/>
              </a:lnSpc>
            </a:pPr>
            <a:r>
              <a:rPr lang="es-MX" sz="4800" dirty="0">
                <a:solidFill>
                  <a:srgbClr val="000000"/>
                </a:solidFill>
                <a:latin typeface="Arimo"/>
                <a:ea typeface="Arimo"/>
                <a:cs typeface="Arimo"/>
                <a:sym typeface="Arimo"/>
              </a:rPr>
              <a:t>Tutor/Prof.: Ing. Martín G. Reimondez</a:t>
            </a:r>
            <a:endParaRPr lang="en-US" sz="4800" dirty="0">
              <a:solidFill>
                <a:srgbClr val="000000"/>
              </a:solidFill>
              <a:latin typeface="Arimo"/>
              <a:ea typeface="Arimo"/>
              <a:cs typeface="Arimo"/>
              <a:sym typeface="Arimo"/>
            </a:endParaRPr>
          </a:p>
        </p:txBody>
      </p:sp>
      <p:pic>
        <p:nvPicPr>
          <p:cNvPr id="14" name="Cámara 13">
            <a:extLst>
              <a:ext uri="{FF2B5EF4-FFF2-40B4-BE49-F238E27FC236}">
                <a16:creationId xmlns:a16="http://schemas.microsoft.com/office/drawing/2014/main" id="{AD664AD3-7B25-144B-0AA6-880DDFA3C9C8}"/>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266296" y="7768715"/>
            <a:ext cx="2394841" cy="2394841"/>
          </a:xfrm>
          <a:prstGeom prst="ellipse">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0" grpId="0"/>
      <p:bldP spid="10" grpId="1"/>
      <p:bldP spid="11" grpId="0"/>
      <p:bldP spid="11" grpId="1"/>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A18111EC-B37D-F8A2-A076-7510ED79E7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3440269"/>
            <a:ext cx="6056596" cy="5096286"/>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2"/>
          <p:cNvSpPr/>
          <p:nvPr/>
        </p:nvSpPr>
        <p:spPr>
          <a:xfrm>
            <a:off x="-1" y="2171700"/>
            <a:ext cx="18288000" cy="1662545"/>
          </a:xfrm>
          <a:custGeom>
            <a:avLst/>
            <a:gdLst/>
            <a:ahLst/>
            <a:cxnLst/>
            <a:rect l="l" t="t" r="r" b="b"/>
            <a:pathLst>
              <a:path w="18288000" h="1662545">
                <a:moveTo>
                  <a:pt x="0" y="0"/>
                </a:moveTo>
                <a:lnTo>
                  <a:pt x="18288000" y="0"/>
                </a:lnTo>
                <a:lnTo>
                  <a:pt x="18288000" y="1662545"/>
                </a:lnTo>
                <a:lnTo>
                  <a:pt x="0" y="1662545"/>
                </a:lnTo>
                <a:lnTo>
                  <a:pt x="0" y="0"/>
                </a:lnTo>
                <a:close/>
              </a:path>
            </a:pathLst>
          </a:custGeom>
          <a:blipFill>
            <a:blip r:embed="rId4"/>
            <a:stretch>
              <a:fillRect/>
            </a:stretch>
          </a:blipFill>
        </p:spPr>
        <p:txBody>
          <a:bodyPr/>
          <a:lstStyle/>
          <a:p>
            <a:endParaRPr lang="es-AR"/>
          </a:p>
        </p:txBody>
      </p:sp>
      <p:grpSp>
        <p:nvGrpSpPr>
          <p:cNvPr id="3" name="Group 3"/>
          <p:cNvGrpSpPr/>
          <p:nvPr/>
        </p:nvGrpSpPr>
        <p:grpSpPr>
          <a:xfrm>
            <a:off x="0" y="-44051"/>
            <a:ext cx="18288000" cy="2215751"/>
            <a:chOff x="0" y="0"/>
            <a:chExt cx="5186228" cy="997214"/>
          </a:xfrm>
        </p:grpSpPr>
        <p:sp>
          <p:nvSpPr>
            <p:cNvPr id="4" name="Freeform 4"/>
            <p:cNvSpPr/>
            <p:nvPr/>
          </p:nvSpPr>
          <p:spPr>
            <a:xfrm>
              <a:off x="0" y="0"/>
              <a:ext cx="5186228" cy="997214"/>
            </a:xfrm>
            <a:custGeom>
              <a:avLst/>
              <a:gdLst/>
              <a:ahLst/>
              <a:cxnLst/>
              <a:rect l="l" t="t" r="r" b="b"/>
              <a:pathLst>
                <a:path w="5186228" h="997214">
                  <a:moveTo>
                    <a:pt x="0" y="0"/>
                  </a:moveTo>
                  <a:lnTo>
                    <a:pt x="5186228" y="0"/>
                  </a:lnTo>
                  <a:lnTo>
                    <a:pt x="5186228" y="997214"/>
                  </a:lnTo>
                  <a:lnTo>
                    <a:pt x="0" y="997214"/>
                  </a:lnTo>
                  <a:close/>
                </a:path>
              </a:pathLst>
            </a:custGeom>
            <a:solidFill>
              <a:srgbClr val="032D66"/>
            </a:solidFill>
          </p:spPr>
          <p:txBody>
            <a:bodyPr/>
            <a:lstStyle/>
            <a:p>
              <a:endParaRPr lang="es-AR"/>
            </a:p>
          </p:txBody>
        </p:sp>
        <p:sp>
          <p:nvSpPr>
            <p:cNvPr id="5" name="TextBox 5"/>
            <p:cNvSpPr txBox="1"/>
            <p:nvPr/>
          </p:nvSpPr>
          <p:spPr>
            <a:xfrm>
              <a:off x="0" y="-38100"/>
              <a:ext cx="5186228" cy="1035314"/>
            </a:xfrm>
            <a:prstGeom prst="rect">
              <a:avLst/>
            </a:prstGeom>
          </p:spPr>
          <p:txBody>
            <a:bodyPr lIns="50800" tIns="50800" rIns="50800" bIns="50800" rtlCol="0" anchor="ctr"/>
            <a:lstStyle/>
            <a:p>
              <a:pPr algn="ctr">
                <a:lnSpc>
                  <a:spcPts val="2659"/>
                </a:lnSpc>
                <a:spcBef>
                  <a:spcPct val="0"/>
                </a:spcBef>
              </a:pPr>
              <a:endParaRPr/>
            </a:p>
          </p:txBody>
        </p:sp>
      </p:grpSp>
      <p:sp>
        <p:nvSpPr>
          <p:cNvPr id="6" name="AutoShape 6"/>
          <p:cNvSpPr/>
          <p:nvPr/>
        </p:nvSpPr>
        <p:spPr>
          <a:xfrm flipV="1">
            <a:off x="7712851" y="1470424"/>
            <a:ext cx="10575148" cy="42401"/>
          </a:xfrm>
          <a:prstGeom prst="line">
            <a:avLst/>
          </a:prstGeom>
          <a:ln w="38100" cap="flat">
            <a:solidFill>
              <a:srgbClr val="FFFFFF"/>
            </a:solidFill>
            <a:prstDash val="solid"/>
            <a:headEnd type="none" w="sm" len="sm"/>
            <a:tailEnd type="none" w="sm" len="sm"/>
          </a:ln>
        </p:spPr>
        <p:txBody>
          <a:bodyPr/>
          <a:lstStyle/>
          <a:p>
            <a:endParaRPr lang="es-AR"/>
          </a:p>
        </p:txBody>
      </p:sp>
      <p:sp>
        <p:nvSpPr>
          <p:cNvPr id="9" name="TextBox 9"/>
          <p:cNvSpPr txBox="1"/>
          <p:nvPr/>
        </p:nvSpPr>
        <p:spPr>
          <a:xfrm>
            <a:off x="-1066800" y="266700"/>
            <a:ext cx="18472259" cy="1125180"/>
          </a:xfrm>
          <a:prstGeom prst="rect">
            <a:avLst/>
          </a:prstGeom>
        </p:spPr>
        <p:txBody>
          <a:bodyPr wrap="square" lIns="0" tIns="0" rIns="0" bIns="0" rtlCol="0" anchor="t">
            <a:spAutoFit/>
          </a:bodyPr>
          <a:lstStyle/>
          <a:p>
            <a:pPr algn="r">
              <a:lnSpc>
                <a:spcPts val="9626"/>
              </a:lnSpc>
            </a:pPr>
            <a:r>
              <a:rPr lang="es-MX" sz="6000">
                <a:solidFill>
                  <a:schemeClr val="bg1"/>
                </a:solidFill>
                <a:latin typeface="Anton"/>
                <a:ea typeface="Anton"/>
                <a:cs typeface="Anton"/>
                <a:sym typeface="Anton"/>
              </a:rPr>
              <a:t>FUNCIONAMIENTO DE LA </a:t>
            </a:r>
            <a:r>
              <a:rPr lang="es-MX" sz="6000">
                <a:solidFill>
                  <a:srgbClr val="FFFFFF"/>
                </a:solidFill>
                <a:latin typeface="Anton"/>
                <a:ea typeface="Anton"/>
                <a:cs typeface="Anton"/>
                <a:sym typeface="Anton"/>
              </a:rPr>
              <a:t>MÁQUINA DE ENSAYO DE TRACCIÓN</a:t>
            </a:r>
            <a:endParaRPr lang="en-US" sz="6000">
              <a:solidFill>
                <a:srgbClr val="FFFFFF"/>
              </a:solidFill>
              <a:latin typeface="Anton"/>
              <a:ea typeface="Anton"/>
              <a:cs typeface="Anton"/>
              <a:sym typeface="Anton"/>
            </a:endParaRPr>
          </a:p>
        </p:txBody>
      </p:sp>
      <p:sp>
        <p:nvSpPr>
          <p:cNvPr id="11" name="TextBox 11"/>
          <p:cNvSpPr txBox="1"/>
          <p:nvPr/>
        </p:nvSpPr>
        <p:spPr>
          <a:xfrm>
            <a:off x="10972800" y="3102731"/>
            <a:ext cx="7056719" cy="500137"/>
          </a:xfrm>
          <a:prstGeom prst="rect">
            <a:avLst/>
          </a:prstGeom>
        </p:spPr>
        <p:txBody>
          <a:bodyPr lIns="0" tIns="0" rIns="0" bIns="0" rtlCol="0" anchor="t">
            <a:spAutoFit/>
          </a:bodyPr>
          <a:lstStyle/>
          <a:p>
            <a:pPr algn="l">
              <a:lnSpc>
                <a:spcPts val="3884"/>
              </a:lnSpc>
              <a:spcBef>
                <a:spcPct val="0"/>
              </a:spcBef>
            </a:pPr>
            <a:r>
              <a:rPr lang="en-US" sz="3600">
                <a:ln w="0"/>
                <a:solidFill>
                  <a:schemeClr val="tx2"/>
                </a:solidFill>
                <a:latin typeface="Anton" pitchFamily="2" charset="0"/>
                <a:ea typeface="Open Sans"/>
                <a:cs typeface="Open Sans"/>
                <a:sym typeface="Open Sans"/>
              </a:rPr>
              <a:t>CURVA DE ESFUERZOS-DEFORMACIONES</a:t>
            </a:r>
          </a:p>
        </p:txBody>
      </p:sp>
      <p:pic>
        <p:nvPicPr>
          <p:cNvPr id="7172" name="Picture 4">
            <a:extLst>
              <a:ext uri="{FF2B5EF4-FFF2-40B4-BE49-F238E27FC236}">
                <a16:creationId xmlns:a16="http://schemas.microsoft.com/office/drawing/2014/main" id="{FD533F1B-B936-69CD-699B-1E12909F05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65719" y="3602868"/>
            <a:ext cx="5105400" cy="5105400"/>
          </a:xfrm>
          <a:prstGeom prst="rect">
            <a:avLst/>
          </a:prstGeom>
          <a:noFill/>
          <a:extLst>
            <a:ext uri="{909E8E84-426E-40DD-AFC4-6F175D3DCCD1}">
              <a14:hiddenFill xmlns:a14="http://schemas.microsoft.com/office/drawing/2010/main">
                <a:solidFill>
                  <a:srgbClr val="FFFFFF"/>
                </a:solidFill>
              </a14:hiddenFill>
            </a:ext>
          </a:extLst>
        </p:spPr>
      </p:pic>
      <p:sp>
        <p:nvSpPr>
          <p:cNvPr id="13" name="Flecha: a la derecha 12">
            <a:extLst>
              <a:ext uri="{FF2B5EF4-FFF2-40B4-BE49-F238E27FC236}">
                <a16:creationId xmlns:a16="http://schemas.microsoft.com/office/drawing/2014/main" id="{9A81C9D4-AF9C-240A-58B3-695085CEA9D5}"/>
              </a:ext>
            </a:extLst>
          </p:cNvPr>
          <p:cNvSpPr/>
          <p:nvPr/>
        </p:nvSpPr>
        <p:spPr>
          <a:xfrm>
            <a:off x="8999820" y="5766955"/>
            <a:ext cx="1515780" cy="68580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AR"/>
          </a:p>
        </p:txBody>
      </p:sp>
      <p:pic>
        <p:nvPicPr>
          <p:cNvPr id="7" name="Imagen 6" descr="Imagen que contiene Interfaz de usuario gráfica&#10;&#10;El contenido generado por IA puede ser incorrecto.">
            <a:extLst>
              <a:ext uri="{FF2B5EF4-FFF2-40B4-BE49-F238E27FC236}">
                <a16:creationId xmlns:a16="http://schemas.microsoft.com/office/drawing/2014/main" id="{04CFA431-3EA2-93DD-55B6-A18A3CADAB1A}"/>
              </a:ext>
            </a:extLst>
          </p:cNvPr>
          <p:cNvPicPr>
            <a:picLocks noChangeAspect="1"/>
          </p:cNvPicPr>
          <p:nvPr/>
        </p:nvPicPr>
        <p:blipFill>
          <a:blip r:embed="rId6"/>
          <a:stretch>
            <a:fillRect/>
          </a:stretch>
        </p:blipFill>
        <p:spPr>
          <a:xfrm>
            <a:off x="4924425" y="8693943"/>
            <a:ext cx="6307932" cy="1197769"/>
          </a:xfrm>
          <a:prstGeom prst="rect">
            <a:avLst/>
          </a:prstGeom>
        </p:spPr>
      </p:pic>
      <p:pic>
        <p:nvPicPr>
          <p:cNvPr id="8" name="Cámara 7">
            <a:extLst>
              <a:ext uri="{FF2B5EF4-FFF2-40B4-BE49-F238E27FC236}">
                <a16:creationId xmlns:a16="http://schemas.microsoft.com/office/drawing/2014/main" id="{8DD57573-7C14-2BB1-601B-578AFC99AB02}"/>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209550" y="8115299"/>
            <a:ext cx="2121693" cy="2121693"/>
          </a:xfrm>
          <a:prstGeom prst="ellipse">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F9C324-FB24-9A8C-6FBF-6DF76D906EE2}"/>
            </a:ext>
          </a:extLst>
        </p:cNvPr>
        <p:cNvGrpSpPr/>
        <p:nvPr/>
      </p:nvGrpSpPr>
      <p:grpSpPr>
        <a:xfrm>
          <a:off x="0" y="0"/>
          <a:ext cx="0" cy="0"/>
          <a:chOff x="0" y="0"/>
          <a:chExt cx="0" cy="0"/>
        </a:xfrm>
      </p:grpSpPr>
      <p:pic>
        <p:nvPicPr>
          <p:cNvPr id="10246" name="norma MA" hidden="1">
            <a:extLst>
              <a:ext uri="{FF2B5EF4-FFF2-40B4-BE49-F238E27FC236}">
                <a16:creationId xmlns:a16="http://schemas.microsoft.com/office/drawing/2014/main" id="{55C1DBD1-4C02-44CC-C625-ABFC10B8F4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3517659"/>
            <a:ext cx="14611350" cy="6486312"/>
          </a:xfrm>
          <a:prstGeom prst="rect">
            <a:avLst/>
          </a:prstGeom>
          <a:noFill/>
          <a:extLst>
            <a:ext uri="{909E8E84-426E-40DD-AFC4-6F175D3DCCD1}">
              <a14:hiddenFill xmlns:a14="http://schemas.microsoft.com/office/drawing/2010/main">
                <a:solidFill>
                  <a:srgbClr val="FFFFFF"/>
                </a:solidFill>
              </a14:hiddenFill>
            </a:ext>
          </a:extLst>
        </p:spPr>
      </p:pic>
      <p:sp>
        <p:nvSpPr>
          <p:cNvPr id="2" name="sombra">
            <a:extLst>
              <a:ext uri="{FF2B5EF4-FFF2-40B4-BE49-F238E27FC236}">
                <a16:creationId xmlns:a16="http://schemas.microsoft.com/office/drawing/2014/main" id="{34CFBC60-107B-DC23-9C48-CD69DBBAB78D}"/>
              </a:ext>
            </a:extLst>
          </p:cNvPr>
          <p:cNvSpPr/>
          <p:nvPr/>
        </p:nvSpPr>
        <p:spPr>
          <a:xfrm>
            <a:off x="-1" y="2984899"/>
            <a:ext cx="18288000" cy="1662545"/>
          </a:xfrm>
          <a:custGeom>
            <a:avLst/>
            <a:gdLst/>
            <a:ahLst/>
            <a:cxnLst/>
            <a:rect l="l" t="t" r="r" b="b"/>
            <a:pathLst>
              <a:path w="18288000" h="1662545">
                <a:moveTo>
                  <a:pt x="0" y="0"/>
                </a:moveTo>
                <a:lnTo>
                  <a:pt x="18288000" y="0"/>
                </a:lnTo>
                <a:lnTo>
                  <a:pt x="18288000" y="1662545"/>
                </a:lnTo>
                <a:lnTo>
                  <a:pt x="0" y="1662545"/>
                </a:lnTo>
                <a:lnTo>
                  <a:pt x="0" y="0"/>
                </a:lnTo>
                <a:close/>
              </a:path>
            </a:pathLst>
          </a:custGeom>
          <a:blipFill>
            <a:blip r:embed="rId4"/>
            <a:stretch>
              <a:fillRect/>
            </a:stretch>
          </a:blipFill>
        </p:spPr>
        <p:txBody>
          <a:bodyPr/>
          <a:lstStyle/>
          <a:p>
            <a:endParaRPr lang="es-AR"/>
          </a:p>
        </p:txBody>
      </p:sp>
      <p:grpSp>
        <p:nvGrpSpPr>
          <p:cNvPr id="3" name="encabezado con titulo">
            <a:extLst>
              <a:ext uri="{FF2B5EF4-FFF2-40B4-BE49-F238E27FC236}">
                <a16:creationId xmlns:a16="http://schemas.microsoft.com/office/drawing/2014/main" id="{001EA5C6-E2A0-934E-96F0-0A6685D61EFE}"/>
              </a:ext>
            </a:extLst>
          </p:cNvPr>
          <p:cNvGrpSpPr/>
          <p:nvPr/>
        </p:nvGrpSpPr>
        <p:grpSpPr>
          <a:xfrm>
            <a:off x="0" y="-44052"/>
            <a:ext cx="18288000" cy="3028951"/>
            <a:chOff x="0" y="0"/>
            <a:chExt cx="5186228" cy="997214"/>
          </a:xfrm>
        </p:grpSpPr>
        <p:sp>
          <p:nvSpPr>
            <p:cNvPr id="4" name="Freeform 4">
              <a:extLst>
                <a:ext uri="{FF2B5EF4-FFF2-40B4-BE49-F238E27FC236}">
                  <a16:creationId xmlns:a16="http://schemas.microsoft.com/office/drawing/2014/main" id="{5912DBB2-84D1-6FDB-3B24-FC782A565DAB}"/>
                </a:ext>
              </a:extLst>
            </p:cNvPr>
            <p:cNvSpPr/>
            <p:nvPr/>
          </p:nvSpPr>
          <p:spPr>
            <a:xfrm>
              <a:off x="0" y="0"/>
              <a:ext cx="5186228" cy="997214"/>
            </a:xfrm>
            <a:custGeom>
              <a:avLst/>
              <a:gdLst/>
              <a:ahLst/>
              <a:cxnLst/>
              <a:rect l="l" t="t" r="r" b="b"/>
              <a:pathLst>
                <a:path w="5186228" h="997214">
                  <a:moveTo>
                    <a:pt x="0" y="0"/>
                  </a:moveTo>
                  <a:lnTo>
                    <a:pt x="5186228" y="0"/>
                  </a:lnTo>
                  <a:lnTo>
                    <a:pt x="5186228" y="997214"/>
                  </a:lnTo>
                  <a:lnTo>
                    <a:pt x="0" y="997214"/>
                  </a:lnTo>
                  <a:close/>
                </a:path>
              </a:pathLst>
            </a:custGeom>
            <a:solidFill>
              <a:srgbClr val="032D66"/>
            </a:solidFill>
          </p:spPr>
          <p:txBody>
            <a:bodyPr/>
            <a:lstStyle/>
            <a:p>
              <a:endParaRPr lang="es-AR"/>
            </a:p>
          </p:txBody>
        </p:sp>
        <p:sp>
          <p:nvSpPr>
            <p:cNvPr id="5" name="TextBox 5">
              <a:extLst>
                <a:ext uri="{FF2B5EF4-FFF2-40B4-BE49-F238E27FC236}">
                  <a16:creationId xmlns:a16="http://schemas.microsoft.com/office/drawing/2014/main" id="{42952BA3-42B2-CCE3-5351-BE69FDC70160}"/>
                </a:ext>
              </a:extLst>
            </p:cNvPr>
            <p:cNvSpPr txBox="1"/>
            <p:nvPr/>
          </p:nvSpPr>
          <p:spPr>
            <a:xfrm>
              <a:off x="0" y="-38100"/>
              <a:ext cx="5186228" cy="1035314"/>
            </a:xfrm>
            <a:prstGeom prst="rect">
              <a:avLst/>
            </a:prstGeom>
          </p:spPr>
          <p:txBody>
            <a:bodyPr lIns="50800" tIns="50800" rIns="50800" bIns="50800" rtlCol="0" anchor="ctr"/>
            <a:lstStyle/>
            <a:p>
              <a:pPr algn="ctr">
                <a:lnSpc>
                  <a:spcPts val="2659"/>
                </a:lnSpc>
                <a:spcBef>
                  <a:spcPct val="0"/>
                </a:spcBef>
              </a:pPr>
              <a:endParaRPr/>
            </a:p>
          </p:txBody>
        </p:sp>
      </p:grpSp>
      <p:sp>
        <p:nvSpPr>
          <p:cNvPr id="6" name="linea blanca">
            <a:extLst>
              <a:ext uri="{FF2B5EF4-FFF2-40B4-BE49-F238E27FC236}">
                <a16:creationId xmlns:a16="http://schemas.microsoft.com/office/drawing/2014/main" id="{D224FE24-7CFF-8353-069C-421C3406C08B}"/>
              </a:ext>
            </a:extLst>
          </p:cNvPr>
          <p:cNvSpPr/>
          <p:nvPr/>
        </p:nvSpPr>
        <p:spPr>
          <a:xfrm flipV="1">
            <a:off x="7712851" y="1470424"/>
            <a:ext cx="10575148" cy="42401"/>
          </a:xfrm>
          <a:prstGeom prst="line">
            <a:avLst/>
          </a:prstGeom>
          <a:ln w="38100" cap="flat">
            <a:solidFill>
              <a:srgbClr val="FFFFFF"/>
            </a:solidFill>
            <a:prstDash val="solid"/>
            <a:headEnd type="none" w="sm" len="sm"/>
            <a:tailEnd type="none" w="sm" len="sm"/>
          </a:ln>
        </p:spPr>
        <p:txBody>
          <a:bodyPr/>
          <a:lstStyle/>
          <a:p>
            <a:endParaRPr lang="es-AR"/>
          </a:p>
        </p:txBody>
      </p:sp>
      <p:sp>
        <p:nvSpPr>
          <p:cNvPr id="9" name="titulo">
            <a:extLst>
              <a:ext uri="{FF2B5EF4-FFF2-40B4-BE49-F238E27FC236}">
                <a16:creationId xmlns:a16="http://schemas.microsoft.com/office/drawing/2014/main" id="{4817E6E6-4FF9-A1CB-E81F-7A30C86FA810}"/>
              </a:ext>
            </a:extLst>
          </p:cNvPr>
          <p:cNvSpPr txBox="1"/>
          <p:nvPr/>
        </p:nvSpPr>
        <p:spPr>
          <a:xfrm>
            <a:off x="-1066800" y="266700"/>
            <a:ext cx="18472259" cy="2356286"/>
          </a:xfrm>
          <a:prstGeom prst="rect">
            <a:avLst/>
          </a:prstGeom>
        </p:spPr>
        <p:txBody>
          <a:bodyPr wrap="square" lIns="0" tIns="0" rIns="0" bIns="0" rtlCol="0" anchor="t">
            <a:spAutoFit/>
          </a:bodyPr>
          <a:lstStyle/>
          <a:p>
            <a:pPr algn="r">
              <a:lnSpc>
                <a:spcPts val="9626"/>
              </a:lnSpc>
            </a:pPr>
            <a:r>
              <a:rPr lang="es-MX" sz="6000">
                <a:solidFill>
                  <a:schemeClr val="bg1"/>
                </a:solidFill>
                <a:latin typeface="Anton"/>
                <a:ea typeface="Anton"/>
                <a:cs typeface="Anton"/>
                <a:sym typeface="Anton"/>
              </a:rPr>
              <a:t>¿EN BASE A QUÉ NORMA ENFOCAR EL DESARROLLO DE LA MÁQUINA?</a:t>
            </a:r>
            <a:endParaRPr lang="en-US" sz="6000">
              <a:solidFill>
                <a:schemeClr val="bg1"/>
              </a:solidFill>
              <a:latin typeface="Anton"/>
              <a:ea typeface="Anton"/>
              <a:cs typeface="Anton"/>
              <a:sym typeface="Anton"/>
            </a:endParaRPr>
          </a:p>
        </p:txBody>
      </p:sp>
      <p:pic>
        <p:nvPicPr>
          <p:cNvPr id="10244" name="logo iso" hidden="1">
            <a:extLst>
              <a:ext uri="{FF2B5EF4-FFF2-40B4-BE49-F238E27FC236}">
                <a16:creationId xmlns:a16="http://schemas.microsoft.com/office/drawing/2014/main" id="{80537C23-5A37-ED38-373D-79B31379C4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0" y="3226983"/>
            <a:ext cx="6381750" cy="4755029"/>
          </a:xfrm>
          <a:prstGeom prst="rect">
            <a:avLst/>
          </a:prstGeom>
          <a:noFill/>
          <a:extLst>
            <a:ext uri="{909E8E84-426E-40DD-AFC4-6F175D3DCCD1}">
              <a14:hiddenFill xmlns:a14="http://schemas.microsoft.com/office/drawing/2010/main">
                <a:solidFill>
                  <a:srgbClr val="FFFFFF"/>
                </a:solidFill>
              </a14:hiddenFill>
            </a:ext>
          </a:extLst>
        </p:spPr>
      </p:pic>
      <p:sp>
        <p:nvSpPr>
          <p:cNvPr id="13" name="titulo video">
            <a:extLst>
              <a:ext uri="{FF2B5EF4-FFF2-40B4-BE49-F238E27FC236}">
                <a16:creationId xmlns:a16="http://schemas.microsoft.com/office/drawing/2014/main" id="{4B3698FA-98B4-E88E-0A7E-44E4A6895176}"/>
              </a:ext>
            </a:extLst>
          </p:cNvPr>
          <p:cNvSpPr txBox="1"/>
          <p:nvPr/>
        </p:nvSpPr>
        <p:spPr>
          <a:xfrm>
            <a:off x="1028700" y="876260"/>
            <a:ext cx="5220767" cy="3616824"/>
          </a:xfrm>
          <a:prstGeom prst="rect">
            <a:avLst/>
          </a:prstGeom>
        </p:spPr>
        <p:txBody>
          <a:bodyPr lIns="0" tIns="0" rIns="0" bIns="0" rtlCol="0" anchor="t">
            <a:spAutoFit/>
          </a:bodyPr>
          <a:lstStyle/>
          <a:p>
            <a:pPr>
              <a:lnSpc>
                <a:spcPts val="9626"/>
              </a:lnSpc>
            </a:pPr>
            <a:r>
              <a:rPr lang="es-MX" sz="6875">
                <a:solidFill>
                  <a:srgbClr val="000000"/>
                </a:solidFill>
                <a:latin typeface="Anton"/>
                <a:ea typeface="Anton"/>
                <a:cs typeface="Anton"/>
                <a:sym typeface="Anton"/>
              </a:rPr>
              <a:t>ENSAYO BASADO EN LA NORMA ASTM D638</a:t>
            </a:r>
            <a:endParaRPr lang="en-US" sz="6875">
              <a:solidFill>
                <a:srgbClr val="000000"/>
              </a:solidFill>
              <a:latin typeface="Anton"/>
              <a:ea typeface="Anton"/>
              <a:cs typeface="Anton"/>
              <a:sym typeface="Anton"/>
            </a:endParaRPr>
          </a:p>
        </p:txBody>
      </p:sp>
      <p:sp>
        <p:nvSpPr>
          <p:cNvPr id="7" name="texto astm d638" hidden="1">
            <a:extLst>
              <a:ext uri="{FF2B5EF4-FFF2-40B4-BE49-F238E27FC236}">
                <a16:creationId xmlns:a16="http://schemas.microsoft.com/office/drawing/2014/main" id="{E6A1C98D-8146-6ECA-05C1-1366E880B147}"/>
              </a:ext>
            </a:extLst>
          </p:cNvPr>
          <p:cNvSpPr txBox="1"/>
          <p:nvPr/>
        </p:nvSpPr>
        <p:spPr>
          <a:xfrm>
            <a:off x="3419660" y="8252294"/>
            <a:ext cx="366963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4800" b="1">
                <a:solidFill>
                  <a:srgbClr val="0B3053"/>
                </a:solidFill>
                <a:latin typeface="Sans Serif Collection" panose="020B0502040504020204" pitchFamily="34" charset="0"/>
                <a:ea typeface="Sans Serif Collection" panose="020B0502040504020204" pitchFamily="34" charset="0"/>
                <a:cs typeface="Sans Serif Collection" panose="020B0502040504020204" pitchFamily="34" charset="0"/>
              </a:rPr>
              <a:t>ASTM D638</a:t>
            </a:r>
            <a:endParaRPr lang="es-ES" sz="4000" b="1">
              <a:solidFill>
                <a:srgbClr val="0B3053"/>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10" name="texto iso 527" hidden="1">
            <a:extLst>
              <a:ext uri="{FF2B5EF4-FFF2-40B4-BE49-F238E27FC236}">
                <a16:creationId xmlns:a16="http://schemas.microsoft.com/office/drawing/2014/main" id="{A65DFD2A-768A-94FC-8715-CC54374F3EF6}"/>
              </a:ext>
            </a:extLst>
          </p:cNvPr>
          <p:cNvSpPr txBox="1"/>
          <p:nvPr/>
        </p:nvSpPr>
        <p:spPr>
          <a:xfrm>
            <a:off x="11031322" y="8105120"/>
            <a:ext cx="2646947" cy="83099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4800" b="1">
                <a:solidFill>
                  <a:srgbClr val="006BB7"/>
                </a:solidFill>
                <a:latin typeface="Arial"/>
                <a:ea typeface="Calibri"/>
                <a:cs typeface="Calibri"/>
              </a:rPr>
              <a:t>ISO 527</a:t>
            </a:r>
            <a:endParaRPr lang="es-ES" sz="4000" b="1">
              <a:solidFill>
                <a:srgbClr val="006BB7"/>
              </a:solidFill>
              <a:latin typeface="Arial"/>
              <a:cs typeface="Arial"/>
            </a:endParaRPr>
          </a:p>
        </p:txBody>
      </p:sp>
      <p:sp>
        <p:nvSpPr>
          <p:cNvPr id="11" name="requerimientos" hidden="1">
            <a:extLst>
              <a:ext uri="{FF2B5EF4-FFF2-40B4-BE49-F238E27FC236}">
                <a16:creationId xmlns:a16="http://schemas.microsoft.com/office/drawing/2014/main" id="{5ABB4DD0-02BD-46CD-5B0A-A56A026B5249}"/>
              </a:ext>
            </a:extLst>
          </p:cNvPr>
          <p:cNvSpPr txBox="1"/>
          <p:nvPr/>
        </p:nvSpPr>
        <p:spPr>
          <a:xfrm>
            <a:off x="6325333" y="8813130"/>
            <a:ext cx="4782551"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800" b="1">
                <a:latin typeface="Arial"/>
                <a:ea typeface="Calibri"/>
                <a:cs typeface="Calibri"/>
              </a:rPr>
              <a:t>Requerimientos mecánicos y precisión</a:t>
            </a:r>
            <a:endParaRPr lang="es-ES" sz="2800" b="1">
              <a:latin typeface="Arial"/>
              <a:cs typeface="Arial"/>
            </a:endParaRPr>
          </a:p>
        </p:txBody>
      </p:sp>
      <p:pic>
        <p:nvPicPr>
          <p:cNvPr id="14" name="logo astm" descr="Logotipo&#10;&#10;El contenido generado por IA puede ser incorrecto." hidden="1">
            <a:extLst>
              <a:ext uri="{FF2B5EF4-FFF2-40B4-BE49-F238E27FC236}">
                <a16:creationId xmlns:a16="http://schemas.microsoft.com/office/drawing/2014/main" id="{0AA0F0F3-697E-3C14-3D6C-A3DBD624DF8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9357" y="3411376"/>
            <a:ext cx="4822404" cy="4429179"/>
          </a:xfrm>
          <a:prstGeom prst="rect">
            <a:avLst/>
          </a:prstGeom>
        </p:spPr>
      </p:pic>
      <p:pic>
        <p:nvPicPr>
          <p:cNvPr id="8" name="Cámara 7" hidden="1">
            <a:extLst>
              <a:ext uri="{FF2B5EF4-FFF2-40B4-BE49-F238E27FC236}">
                <a16:creationId xmlns:a16="http://schemas.microsoft.com/office/drawing/2014/main" id="{BE3BA58C-78AF-775D-7F45-B5381E8C4B8C}"/>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99765" y="7642882"/>
            <a:ext cx="2377418" cy="2377418"/>
          </a:xfrm>
          <a:prstGeom prst="ellipse">
            <a:avLst/>
          </a:prstGeom>
        </p:spPr>
      </p:pic>
      <p:sp>
        <p:nvSpPr>
          <p:cNvPr id="15" name="CuadroTexto 14">
            <a:extLst>
              <a:ext uri="{FF2B5EF4-FFF2-40B4-BE49-F238E27FC236}">
                <a16:creationId xmlns:a16="http://schemas.microsoft.com/office/drawing/2014/main" id="{19BA2EBF-0AF9-4277-24EC-C0178CE3F676}"/>
              </a:ext>
            </a:extLst>
          </p:cNvPr>
          <p:cNvSpPr txBox="1"/>
          <p:nvPr/>
        </p:nvSpPr>
        <p:spPr>
          <a:xfrm>
            <a:off x="10529888" y="5314950"/>
            <a:ext cx="5329237" cy="369332"/>
          </a:xfrm>
          <a:prstGeom prst="rect">
            <a:avLst/>
          </a:prstGeom>
          <a:noFill/>
        </p:spPr>
        <p:txBody>
          <a:bodyPr wrap="square" rtlCol="0">
            <a:spAutoFit/>
          </a:bodyPr>
          <a:lstStyle/>
          <a:p>
            <a:r>
              <a:rPr lang="es-AR" dirty="0"/>
              <a:t>https://www.youtube.com/shorts/BQ0sYoDs9P4</a:t>
            </a:r>
          </a:p>
        </p:txBody>
      </p:sp>
    </p:spTree>
    <p:extLst>
      <p:ext uri="{BB962C8B-B14F-4D97-AF65-F5344CB8AC3E}">
        <p14:creationId xmlns:p14="http://schemas.microsoft.com/office/powerpoint/2010/main" val="3753223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0244"/>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024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0246"/>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9" grpId="0"/>
      <p:bldP spid="13" grpId="0"/>
      <p:bldP spid="7" grpId="0"/>
      <p:bldP spid="10" grpId="0"/>
      <p:bldP spid="11" grpId="0"/>
      <p:bldP spid="11"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B21FCF-6717-BC69-FB15-1E96936756A6}"/>
            </a:ext>
          </a:extLst>
        </p:cNvPr>
        <p:cNvGrpSpPr/>
        <p:nvPr/>
      </p:nvGrpSpPr>
      <p:grpSpPr>
        <a:xfrm>
          <a:off x="0" y="0"/>
          <a:ext cx="0" cy="0"/>
          <a:chOff x="0" y="0"/>
          <a:chExt cx="0" cy="0"/>
        </a:xfrm>
      </p:grpSpPr>
      <p:pic>
        <p:nvPicPr>
          <p:cNvPr id="11266" name="Picture 2">
            <a:extLst>
              <a:ext uri="{FF2B5EF4-FFF2-40B4-BE49-F238E27FC236}">
                <a16:creationId xmlns:a16="http://schemas.microsoft.com/office/drawing/2014/main" id="{3FE2CA77-9EF6-6726-7BE2-E7E2881D8B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948" y="588009"/>
            <a:ext cx="10545708" cy="4011573"/>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39665313-5D4A-8250-D2DF-84799C44C3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8074" y="4838700"/>
            <a:ext cx="10835456" cy="527373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3">
            <a:extLst>
              <a:ext uri="{FF2B5EF4-FFF2-40B4-BE49-F238E27FC236}">
                <a16:creationId xmlns:a16="http://schemas.microsoft.com/office/drawing/2014/main" id="{103C75D9-1112-DDB5-6346-8B4C00C427EB}"/>
              </a:ext>
            </a:extLst>
          </p:cNvPr>
          <p:cNvGrpSpPr/>
          <p:nvPr/>
        </p:nvGrpSpPr>
        <p:grpSpPr>
          <a:xfrm>
            <a:off x="0" y="0"/>
            <a:ext cx="6172200" cy="10287000"/>
            <a:chOff x="0" y="0"/>
            <a:chExt cx="2576410" cy="3255440"/>
          </a:xfrm>
        </p:grpSpPr>
        <p:sp>
          <p:nvSpPr>
            <p:cNvPr id="8" name="Freeform 4">
              <a:extLst>
                <a:ext uri="{FF2B5EF4-FFF2-40B4-BE49-F238E27FC236}">
                  <a16:creationId xmlns:a16="http://schemas.microsoft.com/office/drawing/2014/main" id="{4975085E-5AA3-6F1E-2AA4-A7CBE8369CCC}"/>
                </a:ext>
              </a:extLst>
            </p:cNvPr>
            <p:cNvSpPr/>
            <p:nvPr/>
          </p:nvSpPr>
          <p:spPr>
            <a:xfrm>
              <a:off x="0" y="0"/>
              <a:ext cx="2576410" cy="3255440"/>
            </a:xfrm>
            <a:custGeom>
              <a:avLst/>
              <a:gdLst/>
              <a:ahLst/>
              <a:cxnLst/>
              <a:rect l="l" t="t" r="r" b="b"/>
              <a:pathLst>
                <a:path w="2576410" h="3255440">
                  <a:moveTo>
                    <a:pt x="0" y="0"/>
                  </a:moveTo>
                  <a:lnTo>
                    <a:pt x="2576410" y="0"/>
                  </a:lnTo>
                  <a:lnTo>
                    <a:pt x="2576410" y="3255440"/>
                  </a:lnTo>
                  <a:lnTo>
                    <a:pt x="0" y="3255440"/>
                  </a:lnTo>
                  <a:close/>
                </a:path>
              </a:pathLst>
            </a:custGeom>
            <a:solidFill>
              <a:srgbClr val="032D66"/>
            </a:solidFill>
          </p:spPr>
          <p:txBody>
            <a:bodyPr/>
            <a:lstStyle/>
            <a:p>
              <a:endParaRPr lang="es-AR"/>
            </a:p>
          </p:txBody>
        </p:sp>
        <p:sp>
          <p:nvSpPr>
            <p:cNvPr id="12" name="TextBox 5">
              <a:extLst>
                <a:ext uri="{FF2B5EF4-FFF2-40B4-BE49-F238E27FC236}">
                  <a16:creationId xmlns:a16="http://schemas.microsoft.com/office/drawing/2014/main" id="{804DFBE4-9350-27FC-D5DC-66B9BB71C9DF}"/>
                </a:ext>
              </a:extLst>
            </p:cNvPr>
            <p:cNvSpPr txBox="1"/>
            <p:nvPr/>
          </p:nvSpPr>
          <p:spPr>
            <a:xfrm>
              <a:off x="0" y="-38100"/>
              <a:ext cx="2576410" cy="329354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a:extLst>
              <a:ext uri="{FF2B5EF4-FFF2-40B4-BE49-F238E27FC236}">
                <a16:creationId xmlns:a16="http://schemas.microsoft.com/office/drawing/2014/main" id="{92890D3B-D8CD-C1C2-8FCF-D38666A4A5AA}"/>
              </a:ext>
            </a:extLst>
          </p:cNvPr>
          <p:cNvSpPr txBox="1"/>
          <p:nvPr/>
        </p:nvSpPr>
        <p:spPr>
          <a:xfrm>
            <a:off x="762002" y="800100"/>
            <a:ext cx="4648198" cy="3587392"/>
          </a:xfrm>
          <a:prstGeom prst="rect">
            <a:avLst/>
          </a:prstGeom>
        </p:spPr>
        <p:txBody>
          <a:bodyPr wrap="square" lIns="0" tIns="0" rIns="0" bIns="0" rtlCol="0" anchor="t">
            <a:spAutoFit/>
          </a:bodyPr>
          <a:lstStyle/>
          <a:p>
            <a:pPr>
              <a:lnSpc>
                <a:spcPts val="9626"/>
              </a:lnSpc>
            </a:pPr>
            <a:r>
              <a:rPr lang="es-MX" sz="6000">
                <a:solidFill>
                  <a:srgbClr val="FFFFFF"/>
                </a:solidFill>
                <a:latin typeface="Anton"/>
                <a:ea typeface="Anton"/>
                <a:cs typeface="Anton"/>
                <a:sym typeface="Anton"/>
              </a:rPr>
              <a:t>¿CÓMO DISEÑAR LA MÁQUINA? </a:t>
            </a:r>
          </a:p>
          <a:p>
            <a:pPr>
              <a:lnSpc>
                <a:spcPts val="9626"/>
              </a:lnSpc>
            </a:pPr>
            <a:r>
              <a:rPr lang="es-MX" sz="6000">
                <a:solidFill>
                  <a:srgbClr val="FFFFFF"/>
                </a:solidFill>
                <a:latin typeface="Anton"/>
                <a:ea typeface="Anton"/>
                <a:cs typeface="Anton"/>
                <a:sym typeface="Anton"/>
              </a:rPr>
              <a:t>CAPACIDAD  </a:t>
            </a:r>
            <a:endParaRPr lang="en-US" sz="6000">
              <a:solidFill>
                <a:srgbClr val="FFFFFF"/>
              </a:solidFill>
              <a:latin typeface="Anton"/>
              <a:ea typeface="Anton"/>
              <a:cs typeface="Anton"/>
              <a:sym typeface="Anton"/>
            </a:endParaRPr>
          </a:p>
        </p:txBody>
      </p:sp>
      <p:sp>
        <p:nvSpPr>
          <p:cNvPr id="13" name="AutoShape 6">
            <a:extLst>
              <a:ext uri="{FF2B5EF4-FFF2-40B4-BE49-F238E27FC236}">
                <a16:creationId xmlns:a16="http://schemas.microsoft.com/office/drawing/2014/main" id="{11D858B5-087D-B4A4-ACF3-F9C96532683C}"/>
              </a:ext>
            </a:extLst>
          </p:cNvPr>
          <p:cNvSpPr/>
          <p:nvPr/>
        </p:nvSpPr>
        <p:spPr>
          <a:xfrm>
            <a:off x="656032" y="3280900"/>
            <a:ext cx="5516168" cy="33799"/>
          </a:xfrm>
          <a:prstGeom prst="line">
            <a:avLst/>
          </a:prstGeom>
          <a:ln w="38100" cap="flat">
            <a:solidFill>
              <a:srgbClr val="FFFFFF"/>
            </a:solidFill>
            <a:prstDash val="solid"/>
            <a:headEnd type="none" w="sm" len="sm"/>
            <a:tailEnd type="none" w="sm" len="sm"/>
          </a:ln>
        </p:spPr>
        <p:txBody>
          <a:bodyPr/>
          <a:lstStyle/>
          <a:p>
            <a:endParaRPr lang="es-AR"/>
          </a:p>
        </p:txBody>
      </p:sp>
      <p:sp>
        <p:nvSpPr>
          <p:cNvPr id="2" name="CuadroTexto 1">
            <a:extLst>
              <a:ext uri="{FF2B5EF4-FFF2-40B4-BE49-F238E27FC236}">
                <a16:creationId xmlns:a16="http://schemas.microsoft.com/office/drawing/2014/main" id="{B4417647-BAAC-472B-5C3E-4FB82F073E62}"/>
              </a:ext>
            </a:extLst>
          </p:cNvPr>
          <p:cNvSpPr txBox="1"/>
          <p:nvPr/>
        </p:nvSpPr>
        <p:spPr>
          <a:xfrm>
            <a:off x="1569195" y="8657391"/>
            <a:ext cx="303609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7200" b="1">
                <a:solidFill>
                  <a:schemeClr val="bg1"/>
                </a:solidFill>
                <a:ea typeface="Calibri"/>
                <a:cs typeface="Calibri"/>
              </a:rPr>
              <a:t>10 kN</a:t>
            </a:r>
            <a:endParaRPr lang="es-ES" sz="7200" b="1">
              <a:solidFill>
                <a:schemeClr val="bg1"/>
              </a:solidFill>
            </a:endParaRPr>
          </a:p>
        </p:txBody>
      </p:sp>
      <p:pic>
        <p:nvPicPr>
          <p:cNvPr id="3" name="Imagen 2" descr="Imagen que contiene estructuras metálicas, interior, hombre, tabla&#10;&#10;El contenido generado por IA puede ser incorrecto.">
            <a:extLst>
              <a:ext uri="{FF2B5EF4-FFF2-40B4-BE49-F238E27FC236}">
                <a16:creationId xmlns:a16="http://schemas.microsoft.com/office/drawing/2014/main" id="{87D8A80C-1F7B-56EE-8448-D1366FEB02D3}"/>
              </a:ext>
            </a:extLst>
          </p:cNvPr>
          <p:cNvPicPr>
            <a:picLocks noChangeAspect="1"/>
          </p:cNvPicPr>
          <p:nvPr/>
        </p:nvPicPr>
        <p:blipFill>
          <a:blip r:embed="rId5"/>
          <a:stretch>
            <a:fillRect/>
          </a:stretch>
        </p:blipFill>
        <p:spPr>
          <a:xfrm>
            <a:off x="1403434" y="4839703"/>
            <a:ext cx="3163804" cy="3510214"/>
          </a:xfrm>
          <a:prstGeom prst="roundRect">
            <a:avLst>
              <a:gd name="adj" fmla="val 8594"/>
            </a:avLst>
          </a:prstGeom>
          <a:solidFill>
            <a:srgbClr val="FFFFFF">
              <a:shade val="85000"/>
            </a:srgbClr>
          </a:solidFill>
          <a:ln>
            <a:noFill/>
          </a:ln>
          <a:effectLst/>
        </p:spPr>
      </p:pic>
      <p:pic>
        <p:nvPicPr>
          <p:cNvPr id="4" name="Cámara 3">
            <a:extLst>
              <a:ext uri="{FF2B5EF4-FFF2-40B4-BE49-F238E27FC236}">
                <a16:creationId xmlns:a16="http://schemas.microsoft.com/office/drawing/2014/main" id="{7E52C67B-5BE2-68F6-7935-4027A883FD84}"/>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15738811" y="6594810"/>
            <a:ext cx="2291510" cy="2291510"/>
          </a:xfrm>
          <a:prstGeom prst="ellipse">
            <a:avLst/>
          </a:prstGeom>
        </p:spPr>
      </p:pic>
    </p:spTree>
    <p:extLst>
      <p:ext uri="{BB962C8B-B14F-4D97-AF65-F5344CB8AC3E}">
        <p14:creationId xmlns:p14="http://schemas.microsoft.com/office/powerpoint/2010/main" val="769834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531002" y="4256754"/>
            <a:ext cx="10501594" cy="1676399"/>
          </a:xfrm>
          <a:custGeom>
            <a:avLst/>
            <a:gdLst/>
            <a:ahLst/>
            <a:cxnLst/>
            <a:rect l="l" t="t" r="r" b="b"/>
            <a:pathLst>
              <a:path w="18078450" h="1643495">
                <a:moveTo>
                  <a:pt x="0" y="0"/>
                </a:moveTo>
                <a:lnTo>
                  <a:pt x="18078450" y="0"/>
                </a:lnTo>
                <a:lnTo>
                  <a:pt x="18078450" y="1643495"/>
                </a:lnTo>
                <a:lnTo>
                  <a:pt x="0" y="1643495"/>
                </a:lnTo>
                <a:lnTo>
                  <a:pt x="0" y="0"/>
                </a:lnTo>
                <a:close/>
              </a:path>
            </a:pathLst>
          </a:custGeom>
          <a:blipFill>
            <a:blip r:embed="rId3"/>
            <a:stretch>
              <a:fillRect/>
            </a:stretch>
          </a:blipFill>
        </p:spPr>
        <p:txBody>
          <a:bodyPr/>
          <a:lstStyle/>
          <a:p>
            <a:endParaRPr lang="es-AR"/>
          </a:p>
        </p:txBody>
      </p:sp>
      <p:grpSp>
        <p:nvGrpSpPr>
          <p:cNvPr id="3" name="Group 3"/>
          <p:cNvGrpSpPr/>
          <p:nvPr/>
        </p:nvGrpSpPr>
        <p:grpSpPr>
          <a:xfrm>
            <a:off x="7365087" y="-213060"/>
            <a:ext cx="10922913" cy="10558809"/>
            <a:chOff x="0" y="-38100"/>
            <a:chExt cx="5186228" cy="1888154"/>
          </a:xfrm>
        </p:grpSpPr>
        <p:sp>
          <p:nvSpPr>
            <p:cNvPr id="4" name="Freeform 4"/>
            <p:cNvSpPr/>
            <p:nvPr/>
          </p:nvSpPr>
          <p:spPr>
            <a:xfrm>
              <a:off x="0" y="0"/>
              <a:ext cx="5186228" cy="1850054"/>
            </a:xfrm>
            <a:custGeom>
              <a:avLst/>
              <a:gdLst/>
              <a:ahLst/>
              <a:cxnLst/>
              <a:rect l="l" t="t" r="r" b="b"/>
              <a:pathLst>
                <a:path w="5186228" h="1850054">
                  <a:moveTo>
                    <a:pt x="0" y="0"/>
                  </a:moveTo>
                  <a:lnTo>
                    <a:pt x="5186228" y="0"/>
                  </a:lnTo>
                  <a:lnTo>
                    <a:pt x="5186228" y="1850054"/>
                  </a:lnTo>
                  <a:lnTo>
                    <a:pt x="0" y="1850054"/>
                  </a:lnTo>
                  <a:close/>
                </a:path>
              </a:pathLst>
            </a:custGeom>
            <a:solidFill>
              <a:srgbClr val="032D66"/>
            </a:solidFill>
          </p:spPr>
          <p:txBody>
            <a:bodyPr/>
            <a:lstStyle/>
            <a:p>
              <a:endParaRPr lang="es-AR"/>
            </a:p>
          </p:txBody>
        </p:sp>
        <p:sp>
          <p:nvSpPr>
            <p:cNvPr id="5" name="TextBox 5"/>
            <p:cNvSpPr txBox="1"/>
            <p:nvPr/>
          </p:nvSpPr>
          <p:spPr>
            <a:xfrm>
              <a:off x="0" y="-38100"/>
              <a:ext cx="5186228" cy="1888154"/>
            </a:xfrm>
            <a:prstGeom prst="rect">
              <a:avLst/>
            </a:prstGeom>
          </p:spPr>
          <p:txBody>
            <a:bodyPr lIns="50800" tIns="50800" rIns="50800" bIns="50800" rtlCol="0" anchor="ctr"/>
            <a:lstStyle/>
            <a:p>
              <a:pPr algn="ctr">
                <a:lnSpc>
                  <a:spcPts val="2659"/>
                </a:lnSpc>
                <a:spcBef>
                  <a:spcPct val="0"/>
                </a:spcBef>
              </a:pPr>
              <a:endParaRPr/>
            </a:p>
          </p:txBody>
        </p:sp>
      </p:grpSp>
      <p:pic>
        <p:nvPicPr>
          <p:cNvPr id="9218" name="Picture 2">
            <a:extLst>
              <a:ext uri="{FF2B5EF4-FFF2-40B4-BE49-F238E27FC236}">
                <a16:creationId xmlns:a16="http://schemas.microsoft.com/office/drawing/2014/main" id="{FA2E43A9-FD3A-95AD-0A6B-02CCC334175B}"/>
              </a:ext>
            </a:extLst>
          </p:cNvPr>
          <p:cNvPicPr>
            <a:picLocks noChangeAspect="1" noChangeArrowheads="1"/>
          </p:cNvPicPr>
          <p:nvPr/>
        </p:nvPicPr>
        <p:blipFill>
          <a:blip r:embed="rId4">
            <a:lum bright="70000" contrast="-70000"/>
            <a:extLst>
              <a:ext uri="{BEBA8EAE-BF5A-486C-A8C5-ECC9F3942E4B}">
                <a14:imgProps xmlns:a14="http://schemas.microsoft.com/office/drawing/2010/main">
                  <a14:imgLayer r:embed="rId5">
                    <a14:imgEffect>
                      <a14:artisticPhotocopy/>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704812" y="502100"/>
            <a:ext cx="4141153" cy="379383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36BC768-F5CB-EE0F-308F-516A9C124B48}"/>
              </a:ext>
            </a:extLst>
          </p:cNvPr>
          <p:cNvSpPr txBox="1"/>
          <p:nvPr/>
        </p:nvSpPr>
        <p:spPr>
          <a:xfrm>
            <a:off x="823010" y="647700"/>
            <a:ext cx="6423134" cy="4818499"/>
          </a:xfrm>
          <a:prstGeom prst="rect">
            <a:avLst/>
          </a:prstGeom>
        </p:spPr>
        <p:txBody>
          <a:bodyPr wrap="square" lIns="0" tIns="0" rIns="0" bIns="0" rtlCol="0" anchor="t">
            <a:spAutoFit/>
          </a:bodyPr>
          <a:lstStyle/>
          <a:p>
            <a:pPr>
              <a:lnSpc>
                <a:spcPts val="9626"/>
              </a:lnSpc>
            </a:pPr>
            <a:r>
              <a:rPr lang="es-MX" sz="6000">
                <a:latin typeface="Anton"/>
                <a:ea typeface="Anton"/>
                <a:cs typeface="Anton"/>
                <a:sym typeface="Anton"/>
              </a:rPr>
              <a:t>¿CÓMO DISEÑAR LA MÁQUINA? ESPECIFICACIONES DE REQUERIMIENTOS  </a:t>
            </a:r>
            <a:endParaRPr lang="en-US" sz="6000">
              <a:latin typeface="Anton"/>
              <a:ea typeface="Anton"/>
              <a:cs typeface="Anton"/>
              <a:sym typeface="Anton"/>
            </a:endParaRPr>
          </a:p>
        </p:txBody>
      </p:sp>
      <p:graphicFrame>
        <p:nvGraphicFramePr>
          <p:cNvPr id="19" name="Diagrama 18">
            <a:extLst>
              <a:ext uri="{FF2B5EF4-FFF2-40B4-BE49-F238E27FC236}">
                <a16:creationId xmlns:a16="http://schemas.microsoft.com/office/drawing/2014/main" id="{9378CBF0-0173-B041-84A1-93475CD2BD97}"/>
              </a:ext>
            </a:extLst>
          </p:cNvPr>
          <p:cNvGraphicFramePr/>
          <p:nvPr>
            <p:extLst>
              <p:ext uri="{D42A27DB-BD31-4B8C-83A1-F6EECF244321}">
                <p14:modId xmlns:p14="http://schemas.microsoft.com/office/powerpoint/2010/main" val="2277877474"/>
              </p:ext>
            </p:extLst>
          </p:nvPr>
        </p:nvGraphicFramePr>
        <p:xfrm>
          <a:off x="8367712" y="4852457"/>
          <a:ext cx="9067800" cy="564913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0" name="AutoShape 6">
            <a:extLst>
              <a:ext uri="{FF2B5EF4-FFF2-40B4-BE49-F238E27FC236}">
                <a16:creationId xmlns:a16="http://schemas.microsoft.com/office/drawing/2014/main" id="{1721E676-B807-0B40-B72F-20C0DC2FED9C}"/>
              </a:ext>
            </a:extLst>
          </p:cNvPr>
          <p:cNvSpPr/>
          <p:nvPr/>
        </p:nvSpPr>
        <p:spPr>
          <a:xfrm flipV="1">
            <a:off x="778994" y="3035748"/>
            <a:ext cx="6588000" cy="0"/>
          </a:xfrm>
          <a:prstGeom prst="line">
            <a:avLst/>
          </a:prstGeom>
          <a:ln w="38100" cap="flat">
            <a:solidFill>
              <a:schemeClr val="tx1"/>
            </a:solidFill>
            <a:prstDash val="solid"/>
            <a:headEnd type="none" w="sm" len="sm"/>
            <a:tailEnd type="none" w="sm" len="sm"/>
          </a:ln>
        </p:spPr>
        <p:txBody>
          <a:bodyPr/>
          <a:lstStyle/>
          <a:p>
            <a:endParaRPr lang="es-AR"/>
          </a:p>
        </p:txBody>
      </p:sp>
      <p:pic>
        <p:nvPicPr>
          <p:cNvPr id="48" name="Imagen 47" descr="Imagen que contiene interior, tabla, pequeño, refrigerador&#10;&#10;El contenido generado por IA puede ser incorrecto.">
            <a:extLst>
              <a:ext uri="{FF2B5EF4-FFF2-40B4-BE49-F238E27FC236}">
                <a16:creationId xmlns:a16="http://schemas.microsoft.com/office/drawing/2014/main" id="{01F50D95-E79C-CCD6-CECC-7652774F32EF}"/>
              </a:ext>
            </a:extLst>
          </p:cNvPr>
          <p:cNvPicPr>
            <a:picLocks noChangeAspect="1"/>
          </p:cNvPicPr>
          <p:nvPr/>
        </p:nvPicPr>
        <p:blipFill>
          <a:blip r:embed="rId11"/>
          <a:stretch>
            <a:fillRect/>
          </a:stretch>
        </p:blipFill>
        <p:spPr>
          <a:xfrm>
            <a:off x="-407560" y="5905500"/>
            <a:ext cx="4215503" cy="4215503"/>
          </a:xfrm>
          <a:prstGeom prst="rect">
            <a:avLst/>
          </a:prstGeom>
        </p:spPr>
      </p:pic>
      <p:pic>
        <p:nvPicPr>
          <p:cNvPr id="22" name="Gráfico 21" descr="Lupa con relleno sólido">
            <a:extLst>
              <a:ext uri="{FF2B5EF4-FFF2-40B4-BE49-F238E27FC236}">
                <a16:creationId xmlns:a16="http://schemas.microsoft.com/office/drawing/2014/main" id="{CB4B05F4-A05B-92CF-80D7-FE3F992D646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120" y="5602064"/>
            <a:ext cx="4331840" cy="4391371"/>
          </a:xfrm>
          <a:prstGeom prst="rect">
            <a:avLst/>
          </a:prstGeom>
        </p:spPr>
      </p:pic>
      <p:sp>
        <p:nvSpPr>
          <p:cNvPr id="49" name="CuadroTexto 48">
            <a:extLst>
              <a:ext uri="{FF2B5EF4-FFF2-40B4-BE49-F238E27FC236}">
                <a16:creationId xmlns:a16="http://schemas.microsoft.com/office/drawing/2014/main" id="{6C35DE28-D634-2F75-0283-4487DFF6FCD4}"/>
              </a:ext>
            </a:extLst>
          </p:cNvPr>
          <p:cNvSpPr txBox="1"/>
          <p:nvPr/>
        </p:nvSpPr>
        <p:spPr>
          <a:xfrm>
            <a:off x="3804780" y="6873657"/>
            <a:ext cx="3037560" cy="22159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400" b="1">
                <a:latin typeface="Comic Sans MS"/>
                <a:ea typeface="Calibri"/>
                <a:cs typeface="Calibri"/>
              </a:rPr>
              <a:t>Componentes</a:t>
            </a:r>
            <a:r>
              <a:rPr lang="es-ES" sz="2400" b="1">
                <a:solidFill>
                  <a:srgbClr val="000000"/>
                </a:solidFill>
                <a:latin typeface="Comic Sans MS"/>
                <a:ea typeface="Calibri"/>
                <a:cs typeface="Calibri"/>
              </a:rPr>
              <a:t> </a:t>
            </a:r>
            <a:r>
              <a:rPr lang="es-ES" sz="4800" b="1">
                <a:solidFill>
                  <a:srgbClr val="000000"/>
                </a:solidFill>
                <a:latin typeface="Calibri"/>
                <a:ea typeface="Calibri"/>
                <a:cs typeface="Calibri"/>
              </a:rPr>
              <a:t> </a:t>
            </a:r>
            <a:r>
              <a:rPr lang="es-ES" sz="4800" b="1">
                <a:solidFill>
                  <a:srgbClr val="474747"/>
                </a:solidFill>
                <a:latin typeface="Arial"/>
                <a:cs typeface="Arial"/>
              </a:rPr>
              <a:t>✓</a:t>
            </a:r>
            <a:endParaRPr lang="es-ES" sz="4800" b="1">
              <a:solidFill>
                <a:srgbClr val="474747"/>
              </a:solidFill>
              <a:latin typeface="Arial"/>
              <a:ea typeface="Calibri"/>
              <a:cs typeface="Arial"/>
            </a:endParaRPr>
          </a:p>
          <a:p>
            <a:endParaRPr lang="es-ES" sz="2400" b="1">
              <a:ea typeface="Calibri"/>
              <a:cs typeface="Calibri"/>
            </a:endParaRPr>
          </a:p>
          <a:p>
            <a:r>
              <a:rPr lang="es-ES" sz="2400" b="1">
                <a:latin typeface="Comic Sans MS"/>
                <a:ea typeface="Calibri"/>
                <a:cs typeface="Calibri"/>
              </a:rPr>
              <a:t>Características</a:t>
            </a:r>
            <a:r>
              <a:rPr lang="es-ES" sz="2400" b="1">
                <a:ea typeface="Calibri"/>
                <a:cs typeface="Calibri"/>
              </a:rPr>
              <a:t> </a:t>
            </a:r>
            <a:r>
              <a:rPr lang="es-ES" sz="4800" b="1">
                <a:solidFill>
                  <a:srgbClr val="474747"/>
                </a:solidFill>
                <a:latin typeface="Arial"/>
                <a:cs typeface="Arial"/>
              </a:rPr>
              <a:t>✓</a:t>
            </a:r>
            <a:endParaRPr lang="es-ES" sz="4800" b="1">
              <a:solidFill>
                <a:srgbClr val="474747"/>
              </a:solidFill>
              <a:latin typeface="Arial"/>
              <a:ea typeface="Calibri"/>
              <a:cs typeface="Arial"/>
            </a:endParaRPr>
          </a:p>
          <a:p>
            <a:pPr algn="l"/>
            <a:endParaRPr lang="es-ES">
              <a:ea typeface="Calibri"/>
              <a:cs typeface="Calibri"/>
            </a:endParaRPr>
          </a:p>
        </p:txBody>
      </p:sp>
      <p:sp>
        <p:nvSpPr>
          <p:cNvPr id="50" name="CuadroTexto 49">
            <a:extLst>
              <a:ext uri="{FF2B5EF4-FFF2-40B4-BE49-F238E27FC236}">
                <a16:creationId xmlns:a16="http://schemas.microsoft.com/office/drawing/2014/main" id="{71D7E060-DC7C-3168-97C9-376113534740}"/>
              </a:ext>
            </a:extLst>
          </p:cNvPr>
          <p:cNvSpPr txBox="1"/>
          <p:nvPr/>
        </p:nvSpPr>
        <p:spPr>
          <a:xfrm>
            <a:off x="3883067" y="6137752"/>
            <a:ext cx="2066793"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400" b="1">
                <a:latin typeface="Comic Sans MS"/>
                <a:ea typeface="Calibri"/>
                <a:cs typeface="Calibri"/>
              </a:rPr>
              <a:t>Adaptación:</a:t>
            </a:r>
            <a:endParaRPr lang="es-ES"/>
          </a:p>
          <a:p>
            <a:pPr algn="l"/>
            <a:endParaRPr lang="es-ES">
              <a:ea typeface="Calibri"/>
              <a:cs typeface="Calibri"/>
            </a:endParaRPr>
          </a:p>
        </p:txBody>
      </p:sp>
      <p:pic>
        <p:nvPicPr>
          <p:cNvPr id="6" name="Cámara 5">
            <a:extLst>
              <a:ext uri="{FF2B5EF4-FFF2-40B4-BE49-F238E27FC236}">
                <a16:creationId xmlns:a16="http://schemas.microsoft.com/office/drawing/2014/main" id="{464C1BE8-77F0-9603-BD85-09278692EC8F}"/>
              </a:ext>
            </a:extLst>
          </p:cNvPr>
          <p:cNvPicPr>
            <a:picLocks noChangeAspect="1"/>
            <a:extLst>
              <a:ext uri="{51228E76-BA90-4043-B771-695A4F85340A}">
                <alf:liveFeedProps xmlns:alf="http://schemas.microsoft.com/office/drawing/2021/livefeed"/>
              </a:ext>
            </a:extLst>
          </p:cNvPicPr>
          <p:nvPr/>
        </p:nvPicPr>
        <p:blipFill>
          <a:blip r:embed="rId14">
            <a:extLst>
              <a:ext uri="{96DAC541-7B7A-43D3-8B79-37D633B846F1}">
                <asvg:svgBlip xmlns:asvg="http://schemas.microsoft.com/office/drawing/2016/SVG/main" r:embed="rId15"/>
              </a:ext>
            </a:extLst>
          </a:blip>
          <a:stretch>
            <a:fillRect/>
          </a:stretch>
        </p:blipFill>
        <p:spPr>
          <a:xfrm>
            <a:off x="15023932" y="231179"/>
            <a:ext cx="3086100" cy="3086100"/>
          </a:xfrm>
          <a:prstGeom prst="ellipse">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378142" y="4615712"/>
            <a:ext cx="10287000" cy="935182"/>
          </a:xfrm>
          <a:custGeom>
            <a:avLst/>
            <a:gdLst/>
            <a:ahLst/>
            <a:cxnLst/>
            <a:rect l="l" t="t" r="r" b="b"/>
            <a:pathLst>
              <a:path w="10287000" h="935182">
                <a:moveTo>
                  <a:pt x="0" y="0"/>
                </a:moveTo>
                <a:lnTo>
                  <a:pt x="10287000" y="0"/>
                </a:lnTo>
                <a:lnTo>
                  <a:pt x="10287000" y="935182"/>
                </a:lnTo>
                <a:lnTo>
                  <a:pt x="0" y="935182"/>
                </a:lnTo>
                <a:lnTo>
                  <a:pt x="0" y="0"/>
                </a:lnTo>
                <a:close/>
              </a:path>
            </a:pathLst>
          </a:custGeom>
          <a:blipFill>
            <a:blip r:embed="rId3"/>
            <a:stretch>
              <a:fillRect/>
            </a:stretch>
          </a:blipFill>
        </p:spPr>
        <p:txBody>
          <a:bodyPr/>
          <a:lstStyle/>
          <a:p>
            <a:endParaRPr lang="es-AR"/>
          </a:p>
        </p:txBody>
      </p:sp>
      <p:grpSp>
        <p:nvGrpSpPr>
          <p:cNvPr id="3" name="Group 3"/>
          <p:cNvGrpSpPr/>
          <p:nvPr/>
        </p:nvGrpSpPr>
        <p:grpSpPr>
          <a:xfrm>
            <a:off x="10886" y="-120394"/>
            <a:ext cx="8110396" cy="10407394"/>
            <a:chOff x="0" y="-38100"/>
            <a:chExt cx="2576410" cy="3293540"/>
          </a:xfrm>
        </p:grpSpPr>
        <p:sp>
          <p:nvSpPr>
            <p:cNvPr id="4" name="Freeform 4"/>
            <p:cNvSpPr/>
            <p:nvPr/>
          </p:nvSpPr>
          <p:spPr>
            <a:xfrm>
              <a:off x="0" y="0"/>
              <a:ext cx="2576410" cy="3255440"/>
            </a:xfrm>
            <a:custGeom>
              <a:avLst/>
              <a:gdLst/>
              <a:ahLst/>
              <a:cxnLst/>
              <a:rect l="l" t="t" r="r" b="b"/>
              <a:pathLst>
                <a:path w="2576410" h="3255440">
                  <a:moveTo>
                    <a:pt x="0" y="0"/>
                  </a:moveTo>
                  <a:lnTo>
                    <a:pt x="2576410" y="0"/>
                  </a:lnTo>
                  <a:lnTo>
                    <a:pt x="2576410" y="3255440"/>
                  </a:lnTo>
                  <a:lnTo>
                    <a:pt x="0" y="3255440"/>
                  </a:lnTo>
                  <a:close/>
                </a:path>
              </a:pathLst>
            </a:custGeom>
            <a:solidFill>
              <a:srgbClr val="032D66"/>
            </a:solidFill>
          </p:spPr>
          <p:txBody>
            <a:bodyPr/>
            <a:lstStyle/>
            <a:p>
              <a:endParaRPr lang="es-AR"/>
            </a:p>
          </p:txBody>
        </p:sp>
        <p:sp>
          <p:nvSpPr>
            <p:cNvPr id="5" name="TextBox 5"/>
            <p:cNvSpPr txBox="1"/>
            <p:nvPr/>
          </p:nvSpPr>
          <p:spPr>
            <a:xfrm>
              <a:off x="0" y="-38100"/>
              <a:ext cx="2576410" cy="329354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686564" y="2017956"/>
            <a:ext cx="6746237" cy="2356286"/>
          </a:xfrm>
          <a:prstGeom prst="rect">
            <a:avLst/>
          </a:prstGeom>
        </p:spPr>
        <p:txBody>
          <a:bodyPr wrap="square" lIns="0" tIns="0" rIns="0" bIns="0" rtlCol="0" anchor="t">
            <a:spAutoFit/>
          </a:bodyPr>
          <a:lstStyle/>
          <a:p>
            <a:pPr algn="l">
              <a:lnSpc>
                <a:spcPts val="9626"/>
              </a:lnSpc>
            </a:pPr>
            <a:r>
              <a:rPr lang="en-US" sz="6000">
                <a:solidFill>
                  <a:srgbClr val="FFFFFF"/>
                </a:solidFill>
                <a:latin typeface="Anton"/>
                <a:ea typeface="Anton"/>
                <a:cs typeface="Anton"/>
                <a:sym typeface="Anton"/>
              </a:rPr>
              <a:t>DISEÑO DE LA MÁQUINA</a:t>
            </a:r>
          </a:p>
          <a:p>
            <a:pPr algn="l">
              <a:lnSpc>
                <a:spcPts val="9626"/>
              </a:lnSpc>
            </a:pPr>
            <a:r>
              <a:rPr lang="en-US" sz="6000">
                <a:solidFill>
                  <a:srgbClr val="FFFFFF"/>
                </a:solidFill>
                <a:latin typeface="Anton"/>
                <a:ea typeface="Anton"/>
                <a:cs typeface="Anton"/>
                <a:sym typeface="Anton"/>
              </a:rPr>
              <a:t>DISEÑO PRELIMINAR</a:t>
            </a:r>
          </a:p>
        </p:txBody>
      </p:sp>
      <p:pic>
        <p:nvPicPr>
          <p:cNvPr id="12290" name="Picture 2">
            <a:extLst>
              <a:ext uri="{FF2B5EF4-FFF2-40B4-BE49-F238E27FC236}">
                <a16:creationId xmlns:a16="http://schemas.microsoft.com/office/drawing/2014/main" id="{B532A102-BA55-E86A-2469-28706195E8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10324" y="381000"/>
            <a:ext cx="8110396" cy="9525000"/>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6">
            <a:extLst>
              <a:ext uri="{FF2B5EF4-FFF2-40B4-BE49-F238E27FC236}">
                <a16:creationId xmlns:a16="http://schemas.microsoft.com/office/drawing/2014/main" id="{032B936F-2EF9-CFA8-7F96-58EBDA5F8979}"/>
              </a:ext>
            </a:extLst>
          </p:cNvPr>
          <p:cNvSpPr/>
          <p:nvPr/>
        </p:nvSpPr>
        <p:spPr>
          <a:xfrm flipV="1">
            <a:off x="689872" y="3154984"/>
            <a:ext cx="7436970" cy="23762"/>
          </a:xfrm>
          <a:prstGeom prst="line">
            <a:avLst/>
          </a:prstGeom>
          <a:ln w="38100" cap="flat">
            <a:solidFill>
              <a:srgbClr val="FFFFFF"/>
            </a:solidFill>
            <a:prstDash val="solid"/>
            <a:headEnd type="none" w="sm" len="sm"/>
            <a:tailEnd type="none" w="sm" len="sm"/>
          </a:ln>
        </p:spPr>
        <p:txBody>
          <a:bodyPr/>
          <a:lstStyle/>
          <a:p>
            <a:endParaRPr lang="es-AR"/>
          </a:p>
        </p:txBody>
      </p:sp>
      <p:sp>
        <p:nvSpPr>
          <p:cNvPr id="6" name="CuadroTexto 5">
            <a:extLst>
              <a:ext uri="{FF2B5EF4-FFF2-40B4-BE49-F238E27FC236}">
                <a16:creationId xmlns:a16="http://schemas.microsoft.com/office/drawing/2014/main" id="{212F5570-1E14-8B7D-66E5-7FFA1BDD8C78}"/>
              </a:ext>
            </a:extLst>
          </p:cNvPr>
          <p:cNvSpPr txBox="1"/>
          <p:nvPr/>
        </p:nvSpPr>
        <p:spPr>
          <a:xfrm>
            <a:off x="688931" y="6560506"/>
            <a:ext cx="6043808"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400">
                <a:solidFill>
                  <a:schemeClr val="bg1"/>
                </a:solidFill>
                <a:latin typeface="Arial"/>
                <a:ea typeface="Calibri"/>
                <a:cs typeface="Calibri"/>
              </a:rPr>
              <a:t>Disposición </a:t>
            </a:r>
          </a:p>
          <a:p>
            <a:endParaRPr lang="es-ES" sz="2400">
              <a:solidFill>
                <a:schemeClr val="bg1"/>
              </a:solidFill>
              <a:latin typeface="Arial"/>
              <a:ea typeface="Calibri"/>
              <a:cs typeface="Calibri"/>
            </a:endParaRPr>
          </a:p>
          <a:p>
            <a:endParaRPr lang="es-ES" sz="2400">
              <a:solidFill>
                <a:schemeClr val="bg1"/>
              </a:solidFill>
              <a:latin typeface="Arial"/>
              <a:ea typeface="Calibri"/>
              <a:cs typeface="Calibri"/>
            </a:endParaRPr>
          </a:p>
          <a:p>
            <a:endParaRPr lang="es-ES" sz="2400">
              <a:solidFill>
                <a:schemeClr val="bg1"/>
              </a:solidFill>
              <a:latin typeface="Arial"/>
              <a:ea typeface="Calibri"/>
              <a:cs typeface="Calibri"/>
            </a:endParaRPr>
          </a:p>
          <a:p>
            <a:endParaRPr lang="es-ES" sz="2400">
              <a:solidFill>
                <a:schemeClr val="bg1"/>
              </a:solidFill>
              <a:latin typeface="Arial"/>
              <a:ea typeface="Calibri"/>
              <a:cs typeface="Calibri"/>
            </a:endParaRPr>
          </a:p>
          <a:p>
            <a:r>
              <a:rPr lang="es-ES" sz="2400">
                <a:solidFill>
                  <a:schemeClr val="bg1"/>
                </a:solidFill>
                <a:latin typeface="Arial"/>
                <a:ea typeface="Calibri"/>
                <a:cs typeface="Calibri"/>
              </a:rPr>
              <a:t>Selección y diseño </a:t>
            </a:r>
            <a:endParaRPr lang="es-ES" sz="3200">
              <a:solidFill>
                <a:schemeClr val="bg1"/>
              </a:solidFill>
              <a:latin typeface="Calibri"/>
              <a:ea typeface="Calibri"/>
              <a:cs typeface="Calibri"/>
            </a:endParaRPr>
          </a:p>
          <a:p>
            <a:endParaRPr lang="es-ES" sz="3200">
              <a:solidFill>
                <a:schemeClr val="bg1"/>
              </a:solidFill>
              <a:latin typeface="Arial"/>
              <a:ea typeface="Calibri"/>
              <a:cs typeface="Arial"/>
            </a:endParaRPr>
          </a:p>
        </p:txBody>
      </p:sp>
      <p:sp>
        <p:nvSpPr>
          <p:cNvPr id="7" name="Abrir llave 6">
            <a:extLst>
              <a:ext uri="{FF2B5EF4-FFF2-40B4-BE49-F238E27FC236}">
                <a16:creationId xmlns:a16="http://schemas.microsoft.com/office/drawing/2014/main" id="{684F884F-A03F-DAA7-BF3C-8E57AAB86B37}"/>
              </a:ext>
            </a:extLst>
          </p:cNvPr>
          <p:cNvSpPr/>
          <p:nvPr/>
        </p:nvSpPr>
        <p:spPr>
          <a:xfrm>
            <a:off x="3460314" y="7957640"/>
            <a:ext cx="595388" cy="1405965"/>
          </a:xfrm>
          <a:prstGeom prst="lef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8" name="CuadroTexto 7">
            <a:extLst>
              <a:ext uri="{FF2B5EF4-FFF2-40B4-BE49-F238E27FC236}">
                <a16:creationId xmlns:a16="http://schemas.microsoft.com/office/drawing/2014/main" id="{F8AF2A47-7AC4-CA1A-7A09-1AA42E1221AB}"/>
              </a:ext>
            </a:extLst>
          </p:cNvPr>
          <p:cNvSpPr txBox="1"/>
          <p:nvPr/>
        </p:nvSpPr>
        <p:spPr>
          <a:xfrm>
            <a:off x="3923416" y="8138104"/>
            <a:ext cx="3178480" cy="125418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rtl="0">
              <a:lnSpc>
                <a:spcPts val="2325"/>
              </a:lnSpc>
            </a:pPr>
            <a:r>
              <a:rPr lang="es-ES" sz="2400" baseline="0">
                <a:solidFill>
                  <a:srgbClr val="FFFFFF"/>
                </a:solidFill>
                <a:latin typeface="Arial"/>
                <a:ea typeface="Segoe UI"/>
                <a:cs typeface="Segoe UI"/>
              </a:rPr>
              <a:t>Requerimientos </a:t>
            </a:r>
            <a:r>
              <a:rPr lang="es-ES" sz="3200" baseline="0">
                <a:solidFill>
                  <a:srgbClr val="FFFFFF"/>
                </a:solidFill>
                <a:latin typeface="Arial"/>
                <a:ea typeface="Segoe UI"/>
                <a:cs typeface="Segoe UI"/>
              </a:rPr>
              <a:t>✓</a:t>
            </a:r>
            <a:r>
              <a:rPr lang="es-ES" sz="3200">
                <a:latin typeface="Arial"/>
                <a:ea typeface="Segoe UI"/>
                <a:cs typeface="Segoe UI"/>
              </a:rPr>
              <a:t>​</a:t>
            </a:r>
          </a:p>
          <a:p>
            <a:pPr>
              <a:lnSpc>
                <a:spcPts val="2325"/>
              </a:lnSpc>
            </a:pPr>
            <a:endParaRPr lang="es-ES" sz="2400">
              <a:solidFill>
                <a:srgbClr val="FFFFFF"/>
              </a:solidFill>
              <a:latin typeface="Arial"/>
              <a:ea typeface="Segoe UI"/>
              <a:cs typeface="Segoe UI"/>
            </a:endParaRPr>
          </a:p>
          <a:p>
            <a:pPr>
              <a:lnSpc>
                <a:spcPts val="2325"/>
              </a:lnSpc>
            </a:pPr>
            <a:r>
              <a:rPr lang="es-ES" sz="2400" baseline="0">
                <a:solidFill>
                  <a:srgbClr val="FFFFFF"/>
                </a:solidFill>
                <a:latin typeface="Arial"/>
                <a:ea typeface="Segoe UI"/>
                <a:cs typeface="Segoe UI"/>
              </a:rPr>
              <a:t>Capacidad </a:t>
            </a:r>
            <a:r>
              <a:rPr lang="es-ES" sz="3200" baseline="0">
                <a:solidFill>
                  <a:srgbClr val="FFFFFF"/>
                </a:solidFill>
                <a:latin typeface="Arial"/>
                <a:ea typeface="Segoe UI"/>
                <a:cs typeface="Segoe UI"/>
              </a:rPr>
              <a:t>✓</a:t>
            </a:r>
            <a:endParaRPr lang="es-ES"/>
          </a:p>
          <a:p>
            <a:pPr algn="ctr"/>
            <a:endParaRPr lang="es-ES"/>
          </a:p>
        </p:txBody>
      </p:sp>
      <p:sp>
        <p:nvSpPr>
          <p:cNvPr id="9" name="CuadroTexto 8">
            <a:extLst>
              <a:ext uri="{FF2B5EF4-FFF2-40B4-BE49-F238E27FC236}">
                <a16:creationId xmlns:a16="http://schemas.microsoft.com/office/drawing/2014/main" id="{B10E8F57-80E9-0666-BD6E-87FE130150CA}"/>
              </a:ext>
            </a:extLst>
          </p:cNvPr>
          <p:cNvSpPr txBox="1"/>
          <p:nvPr/>
        </p:nvSpPr>
        <p:spPr>
          <a:xfrm>
            <a:off x="3927231" y="6564924"/>
            <a:ext cx="3757662"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400" dirty="0">
                <a:solidFill>
                  <a:srgbClr val="FFFFFF"/>
                </a:solidFill>
                <a:latin typeface="Arial"/>
              </a:rPr>
              <a:t>Típica</a:t>
            </a:r>
            <a:r>
              <a:rPr lang="es-ES" sz="2400" baseline="0" dirty="0">
                <a:solidFill>
                  <a:srgbClr val="FFFFFF"/>
                </a:solidFill>
                <a:latin typeface="Arial"/>
              </a:rPr>
              <a:t> de las </a:t>
            </a:r>
            <a:r>
              <a:rPr lang="es-ES" sz="2400" dirty="0">
                <a:solidFill>
                  <a:srgbClr val="FFFFFF"/>
                </a:solidFill>
                <a:latin typeface="Arial"/>
              </a:rPr>
              <a:t>m</a:t>
            </a:r>
            <a:r>
              <a:rPr lang="es-ES" sz="2400" baseline="0" dirty="0">
                <a:solidFill>
                  <a:srgbClr val="FFFFFF"/>
                </a:solidFill>
                <a:latin typeface="Arial"/>
              </a:rPr>
              <a:t>áquinas de ensayo de tracción</a:t>
            </a:r>
            <a:endParaRPr lang="es-ES" dirty="0"/>
          </a:p>
          <a:p>
            <a:pPr algn="ctr"/>
            <a:endParaRPr lang="es-ES" dirty="0"/>
          </a:p>
        </p:txBody>
      </p:sp>
      <p:sp>
        <p:nvSpPr>
          <p:cNvPr id="12" name="Flecha: a la derecha 11">
            <a:extLst>
              <a:ext uri="{FF2B5EF4-FFF2-40B4-BE49-F238E27FC236}">
                <a16:creationId xmlns:a16="http://schemas.microsoft.com/office/drawing/2014/main" id="{BF770602-8729-6420-8C97-8C07A9B5024D}"/>
              </a:ext>
            </a:extLst>
          </p:cNvPr>
          <p:cNvSpPr/>
          <p:nvPr/>
        </p:nvSpPr>
        <p:spPr>
          <a:xfrm>
            <a:off x="2608383" y="6520962"/>
            <a:ext cx="1157654" cy="512883"/>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CuadroTexto 12">
            <a:extLst>
              <a:ext uri="{FF2B5EF4-FFF2-40B4-BE49-F238E27FC236}">
                <a16:creationId xmlns:a16="http://schemas.microsoft.com/office/drawing/2014/main" id="{DE235292-6A75-0B76-E3E2-A28470D2C7E0}"/>
              </a:ext>
            </a:extLst>
          </p:cNvPr>
          <p:cNvSpPr txBox="1"/>
          <p:nvPr/>
        </p:nvSpPr>
        <p:spPr>
          <a:xfrm>
            <a:off x="2212730" y="5612424"/>
            <a:ext cx="3091962"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800" b="1">
                <a:solidFill>
                  <a:srgbClr val="FFFFFF"/>
                </a:solidFill>
                <a:latin typeface="Arial"/>
              </a:rPr>
              <a:t>COMPONENTES:</a:t>
            </a:r>
            <a:endParaRPr lang="es-ES" sz="2800" b="1"/>
          </a:p>
          <a:p>
            <a:pPr algn="ctr"/>
            <a:endParaRPr lang="es-ES"/>
          </a:p>
        </p:txBody>
      </p:sp>
      <p:pic>
        <p:nvPicPr>
          <p:cNvPr id="10" name="Cámara 9">
            <a:extLst>
              <a:ext uri="{FF2B5EF4-FFF2-40B4-BE49-F238E27FC236}">
                <a16:creationId xmlns:a16="http://schemas.microsoft.com/office/drawing/2014/main" id="{4EF8BB8E-B2F7-A171-1370-A38DD7408887}"/>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5078456" y="7077456"/>
            <a:ext cx="3086100" cy="3086100"/>
          </a:xfrm>
          <a:prstGeom prst="ellipse">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41BFC-1959-703B-7618-1875DE8EDBBD}"/>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0BE35EBC-3028-0E86-0D4C-359B3DF8E5EC}"/>
              </a:ext>
            </a:extLst>
          </p:cNvPr>
          <p:cNvGrpSpPr/>
          <p:nvPr/>
        </p:nvGrpSpPr>
        <p:grpSpPr>
          <a:xfrm>
            <a:off x="0" y="-44051"/>
            <a:ext cx="18288000" cy="1987151"/>
            <a:chOff x="0" y="0"/>
            <a:chExt cx="5186228" cy="997214"/>
          </a:xfrm>
        </p:grpSpPr>
        <p:sp>
          <p:nvSpPr>
            <p:cNvPr id="4" name="Freeform 4">
              <a:extLst>
                <a:ext uri="{FF2B5EF4-FFF2-40B4-BE49-F238E27FC236}">
                  <a16:creationId xmlns:a16="http://schemas.microsoft.com/office/drawing/2014/main" id="{2E5FD678-ACBD-2D90-9178-4C2CF220EED3}"/>
                </a:ext>
              </a:extLst>
            </p:cNvPr>
            <p:cNvSpPr/>
            <p:nvPr/>
          </p:nvSpPr>
          <p:spPr>
            <a:xfrm>
              <a:off x="0" y="0"/>
              <a:ext cx="5186228" cy="997214"/>
            </a:xfrm>
            <a:custGeom>
              <a:avLst/>
              <a:gdLst/>
              <a:ahLst/>
              <a:cxnLst/>
              <a:rect l="l" t="t" r="r" b="b"/>
              <a:pathLst>
                <a:path w="5186228" h="997214">
                  <a:moveTo>
                    <a:pt x="0" y="0"/>
                  </a:moveTo>
                  <a:lnTo>
                    <a:pt x="5186228" y="0"/>
                  </a:lnTo>
                  <a:lnTo>
                    <a:pt x="5186228" y="997214"/>
                  </a:lnTo>
                  <a:lnTo>
                    <a:pt x="0" y="997214"/>
                  </a:lnTo>
                  <a:close/>
                </a:path>
              </a:pathLst>
            </a:custGeom>
            <a:solidFill>
              <a:srgbClr val="032D66"/>
            </a:solidFill>
          </p:spPr>
          <p:txBody>
            <a:bodyPr/>
            <a:lstStyle/>
            <a:p>
              <a:endParaRPr lang="es-AR"/>
            </a:p>
          </p:txBody>
        </p:sp>
        <p:sp>
          <p:nvSpPr>
            <p:cNvPr id="5" name="TextBox 5">
              <a:extLst>
                <a:ext uri="{FF2B5EF4-FFF2-40B4-BE49-F238E27FC236}">
                  <a16:creationId xmlns:a16="http://schemas.microsoft.com/office/drawing/2014/main" id="{AB60F65F-5F33-4EDF-FB19-5C3F99FFEA7C}"/>
                </a:ext>
              </a:extLst>
            </p:cNvPr>
            <p:cNvSpPr txBox="1"/>
            <p:nvPr/>
          </p:nvSpPr>
          <p:spPr>
            <a:xfrm>
              <a:off x="0" y="-38100"/>
              <a:ext cx="5186228" cy="1035314"/>
            </a:xfrm>
            <a:prstGeom prst="rect">
              <a:avLst/>
            </a:prstGeom>
          </p:spPr>
          <p:txBody>
            <a:bodyPr lIns="50800" tIns="50800" rIns="50800" bIns="50800" rtlCol="0" anchor="ctr"/>
            <a:lstStyle/>
            <a:p>
              <a:pPr algn="ctr">
                <a:lnSpc>
                  <a:spcPts val="2659"/>
                </a:lnSpc>
                <a:spcBef>
                  <a:spcPct val="0"/>
                </a:spcBef>
              </a:pPr>
              <a:endParaRPr/>
            </a:p>
          </p:txBody>
        </p:sp>
      </p:grpSp>
      <p:sp>
        <p:nvSpPr>
          <p:cNvPr id="6" name="AutoShape 6">
            <a:extLst>
              <a:ext uri="{FF2B5EF4-FFF2-40B4-BE49-F238E27FC236}">
                <a16:creationId xmlns:a16="http://schemas.microsoft.com/office/drawing/2014/main" id="{4472BAD1-C778-C10C-C421-DC03691FA125}"/>
              </a:ext>
            </a:extLst>
          </p:cNvPr>
          <p:cNvSpPr/>
          <p:nvPr/>
        </p:nvSpPr>
        <p:spPr>
          <a:xfrm flipV="1">
            <a:off x="7712851" y="1470424"/>
            <a:ext cx="10575148" cy="42401"/>
          </a:xfrm>
          <a:prstGeom prst="line">
            <a:avLst/>
          </a:prstGeom>
          <a:ln w="38100" cap="flat">
            <a:solidFill>
              <a:srgbClr val="FFFFFF"/>
            </a:solidFill>
            <a:prstDash val="solid"/>
            <a:headEnd type="none" w="sm" len="sm"/>
            <a:tailEnd type="none" w="sm" len="sm"/>
          </a:ln>
        </p:spPr>
        <p:txBody>
          <a:bodyPr/>
          <a:lstStyle/>
          <a:p>
            <a:endParaRPr lang="es-AR"/>
          </a:p>
        </p:txBody>
      </p:sp>
      <p:sp>
        <p:nvSpPr>
          <p:cNvPr id="9" name="TextBox 9">
            <a:extLst>
              <a:ext uri="{FF2B5EF4-FFF2-40B4-BE49-F238E27FC236}">
                <a16:creationId xmlns:a16="http://schemas.microsoft.com/office/drawing/2014/main" id="{83EEB866-35F2-3B75-35C8-EF48137A4A2D}"/>
              </a:ext>
            </a:extLst>
          </p:cNvPr>
          <p:cNvSpPr txBox="1"/>
          <p:nvPr/>
        </p:nvSpPr>
        <p:spPr>
          <a:xfrm>
            <a:off x="-398588" y="266700"/>
            <a:ext cx="18472259" cy="1125180"/>
          </a:xfrm>
          <a:prstGeom prst="rect">
            <a:avLst/>
          </a:prstGeom>
        </p:spPr>
        <p:txBody>
          <a:bodyPr wrap="square" lIns="0" tIns="0" rIns="0" bIns="0" rtlCol="0" anchor="t">
            <a:spAutoFit/>
          </a:bodyPr>
          <a:lstStyle/>
          <a:p>
            <a:pPr algn="r">
              <a:lnSpc>
                <a:spcPts val="9626"/>
              </a:lnSpc>
            </a:pPr>
            <a:r>
              <a:rPr lang="es-MX" sz="6000" dirty="0">
                <a:solidFill>
                  <a:srgbClr val="FFFFFF"/>
                </a:solidFill>
                <a:latin typeface="Anton"/>
                <a:ea typeface="Anton"/>
                <a:cs typeface="Anton"/>
                <a:sym typeface="Anton"/>
              </a:rPr>
              <a:t>DISEÑO DE LA MÁQUINA: TORNILLO DE POTENCIA + TUERCA  </a:t>
            </a:r>
            <a:endParaRPr lang="en-US" sz="6000" dirty="0">
              <a:solidFill>
                <a:srgbClr val="FFFFFF"/>
              </a:solidFill>
              <a:latin typeface="Anton"/>
              <a:ea typeface="Anton"/>
              <a:cs typeface="Anton"/>
              <a:sym typeface="Anton"/>
            </a:endParaRPr>
          </a:p>
        </p:txBody>
      </p:sp>
      <p:pic>
        <p:nvPicPr>
          <p:cNvPr id="13314" name="Picture 2">
            <a:extLst>
              <a:ext uri="{FF2B5EF4-FFF2-40B4-BE49-F238E27FC236}">
                <a16:creationId xmlns:a16="http://schemas.microsoft.com/office/drawing/2014/main" id="{6557BBC4-A858-7D77-369E-52289875CB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039" y="2187969"/>
            <a:ext cx="4267200" cy="7724172"/>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7571DEA9-60BB-8518-3670-5926B92DFC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2187969"/>
            <a:ext cx="5257049" cy="7724172"/>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6881028D-E380-3AA8-E739-8A7C64355D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74031" y="3162300"/>
            <a:ext cx="7451706" cy="5594968"/>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a:extLst>
              <a:ext uri="{FF2B5EF4-FFF2-40B4-BE49-F238E27FC236}">
                <a16:creationId xmlns:a16="http://schemas.microsoft.com/office/drawing/2014/main" id="{0F484765-5C0F-FB78-F674-4BCD622852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3374" y="2083414"/>
            <a:ext cx="11282363" cy="8021348"/>
          </a:xfrm>
          <a:prstGeom prst="rect">
            <a:avLst/>
          </a:prstGeom>
          <a:noFill/>
          <a:extLst>
            <a:ext uri="{909E8E84-426E-40DD-AFC4-6F175D3DCCD1}">
              <a14:hiddenFill xmlns:a14="http://schemas.microsoft.com/office/drawing/2010/main">
                <a:solidFill>
                  <a:srgbClr val="FFFFFF"/>
                </a:solidFill>
              </a14:hiddenFill>
            </a:ext>
          </a:extLst>
        </p:spPr>
      </p:pic>
      <p:pic>
        <p:nvPicPr>
          <p:cNvPr id="13322" name="Picture 10">
            <a:extLst>
              <a:ext uri="{FF2B5EF4-FFF2-40B4-BE49-F238E27FC236}">
                <a16:creationId xmlns:a16="http://schemas.microsoft.com/office/drawing/2014/main" id="{990EC33E-CB26-3AFB-7588-76B75440BA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4429" y="2058602"/>
            <a:ext cx="10471316" cy="7914367"/>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2">
            <a:extLst>
              <a:ext uri="{FF2B5EF4-FFF2-40B4-BE49-F238E27FC236}">
                <a16:creationId xmlns:a16="http://schemas.microsoft.com/office/drawing/2014/main" id="{C58A1452-9357-E885-C20F-3858B9E44822}"/>
              </a:ext>
            </a:extLst>
          </p:cNvPr>
          <p:cNvSpPr/>
          <p:nvPr/>
        </p:nvSpPr>
        <p:spPr>
          <a:xfrm>
            <a:off x="-1" y="1943100"/>
            <a:ext cx="18288000" cy="1662545"/>
          </a:xfrm>
          <a:custGeom>
            <a:avLst/>
            <a:gdLst/>
            <a:ahLst/>
            <a:cxnLst/>
            <a:rect l="l" t="t" r="r" b="b"/>
            <a:pathLst>
              <a:path w="18288000" h="1662545">
                <a:moveTo>
                  <a:pt x="0" y="0"/>
                </a:moveTo>
                <a:lnTo>
                  <a:pt x="18288000" y="0"/>
                </a:lnTo>
                <a:lnTo>
                  <a:pt x="18288000" y="1662545"/>
                </a:lnTo>
                <a:lnTo>
                  <a:pt x="0" y="1662545"/>
                </a:lnTo>
                <a:lnTo>
                  <a:pt x="0" y="0"/>
                </a:lnTo>
                <a:close/>
              </a:path>
            </a:pathLst>
          </a:custGeom>
          <a:blipFill>
            <a:blip r:embed="rId8"/>
            <a:stretch>
              <a:fillRect/>
            </a:stretch>
          </a:blipFill>
        </p:spPr>
        <p:txBody>
          <a:bodyPr/>
          <a:lstStyle/>
          <a:p>
            <a:endParaRPr lang="es-AR"/>
          </a:p>
        </p:txBody>
      </p:sp>
      <p:graphicFrame>
        <p:nvGraphicFramePr>
          <p:cNvPr id="7" name="Diagrama 6">
            <a:extLst>
              <a:ext uri="{FF2B5EF4-FFF2-40B4-BE49-F238E27FC236}">
                <a16:creationId xmlns:a16="http://schemas.microsoft.com/office/drawing/2014/main" id="{1EB1B245-7E47-A66C-12B4-4902EC1AEB37}"/>
              </a:ext>
            </a:extLst>
          </p:cNvPr>
          <p:cNvGraphicFramePr/>
          <p:nvPr>
            <p:extLst>
              <p:ext uri="{D42A27DB-BD31-4B8C-83A1-F6EECF244321}">
                <p14:modId xmlns:p14="http://schemas.microsoft.com/office/powerpoint/2010/main" val="142366559"/>
              </p:ext>
            </p:extLst>
          </p:nvPr>
        </p:nvGraphicFramePr>
        <p:xfrm>
          <a:off x="362263" y="2483375"/>
          <a:ext cx="6190937" cy="64262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8" name="Rectángulo: esquinas redondeadas 7">
            <a:extLst>
              <a:ext uri="{FF2B5EF4-FFF2-40B4-BE49-F238E27FC236}">
                <a16:creationId xmlns:a16="http://schemas.microsoft.com/office/drawing/2014/main" id="{1E6CF02D-10AA-3A78-28CA-E3A0168D3876}"/>
              </a:ext>
            </a:extLst>
          </p:cNvPr>
          <p:cNvSpPr/>
          <p:nvPr/>
        </p:nvSpPr>
        <p:spPr>
          <a:xfrm>
            <a:off x="15392400" y="6515104"/>
            <a:ext cx="2031206"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AR" sz="2400" b="1"/>
              <a:t>TR20 x 4 mm</a:t>
            </a:r>
            <a:endParaRPr lang="es-AR" sz="2400"/>
          </a:p>
        </p:txBody>
      </p:sp>
      <p:graphicFrame>
        <p:nvGraphicFramePr>
          <p:cNvPr id="10" name="Diagrama 9">
            <a:extLst>
              <a:ext uri="{FF2B5EF4-FFF2-40B4-BE49-F238E27FC236}">
                <a16:creationId xmlns:a16="http://schemas.microsoft.com/office/drawing/2014/main" id="{9CD6EF1F-D4FB-A6A7-2962-C4E8BD544C12}"/>
              </a:ext>
            </a:extLst>
          </p:cNvPr>
          <p:cNvGraphicFramePr/>
          <p:nvPr>
            <p:extLst>
              <p:ext uri="{D42A27DB-BD31-4B8C-83A1-F6EECF244321}">
                <p14:modId xmlns:p14="http://schemas.microsoft.com/office/powerpoint/2010/main" val="3292086355"/>
              </p:ext>
            </p:extLst>
          </p:nvPr>
        </p:nvGraphicFramePr>
        <p:xfrm>
          <a:off x="11780633" y="2313932"/>
          <a:ext cx="5624826" cy="4741198"/>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11" name="Cámara 10">
            <a:extLst>
              <a:ext uri="{FF2B5EF4-FFF2-40B4-BE49-F238E27FC236}">
                <a16:creationId xmlns:a16="http://schemas.microsoft.com/office/drawing/2014/main" id="{7247793E-C570-F1F3-9310-F1533C46F11E}"/>
              </a:ext>
            </a:extLst>
          </p:cNvPr>
          <p:cNvPicPr>
            <a:picLocks noChangeAspect="1"/>
            <a:extLst>
              <a:ext uri="{51228E76-BA90-4043-B771-695A4F85340A}">
                <alf:liveFeedProps xmlns:alf="http://schemas.microsoft.com/office/drawing/2021/livefeed"/>
              </a:ext>
            </a:extLst>
          </p:cNvPicPr>
          <p:nvPr/>
        </p:nvPicPr>
        <p:blipFill>
          <a:blip r:embed="rId19">
            <a:extLst>
              <a:ext uri="{96DAC541-7B7A-43D3-8B79-37D633B846F1}">
                <asvg:svgBlip xmlns:asvg="http://schemas.microsoft.com/office/drawing/2016/SVG/main" r:embed="rId20"/>
              </a:ext>
            </a:extLst>
          </a:blip>
          <a:stretch>
            <a:fillRect/>
          </a:stretch>
        </p:blipFill>
        <p:spPr>
          <a:xfrm>
            <a:off x="126441" y="66044"/>
            <a:ext cx="1846930" cy="1846930"/>
          </a:xfrm>
          <a:prstGeom prst="ellipse">
            <a:avLst/>
          </a:prstGeom>
        </p:spPr>
      </p:pic>
    </p:spTree>
    <p:extLst>
      <p:ext uri="{BB962C8B-B14F-4D97-AF65-F5344CB8AC3E}">
        <p14:creationId xmlns:p14="http://schemas.microsoft.com/office/powerpoint/2010/main" val="262132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3314"/>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331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3318"/>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33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3320"/>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7"/>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8"/>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133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Graphic spid="7" grpId="1">
        <p:bldAsOne/>
      </p:bldGraphic>
      <p:bldP spid="8" grpId="0" animBg="1"/>
      <p:bldP spid="8" grpId="1" animBg="1"/>
      <p:bldGraphic spid="10"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63969-D500-E980-D6A9-CD96B432ED1C}"/>
            </a:ext>
          </a:extLst>
        </p:cNvPr>
        <p:cNvGrpSpPr/>
        <p:nvPr/>
      </p:nvGrpSpPr>
      <p:grpSpPr>
        <a:xfrm>
          <a:off x="0" y="0"/>
          <a:ext cx="0" cy="0"/>
          <a:chOff x="0" y="0"/>
          <a:chExt cx="0" cy="0"/>
        </a:xfrm>
      </p:grpSpPr>
      <p:pic>
        <p:nvPicPr>
          <p:cNvPr id="16" name="isometrica sistema" descr="Diagrama, Esquemático&#10;&#10;El contenido generado por IA puede ser incorrecto.">
            <a:extLst>
              <a:ext uri="{FF2B5EF4-FFF2-40B4-BE49-F238E27FC236}">
                <a16:creationId xmlns:a16="http://schemas.microsoft.com/office/drawing/2014/main" id="{4E0B4682-F8E2-72CE-2597-3B313396B4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6534" y="2073600"/>
            <a:ext cx="5736317" cy="8051758"/>
          </a:xfrm>
          <a:prstGeom prst="rect">
            <a:avLst/>
          </a:prstGeom>
        </p:spPr>
      </p:pic>
      <p:pic>
        <p:nvPicPr>
          <p:cNvPr id="14352" name="sistema en maquina">
            <a:extLst>
              <a:ext uri="{FF2B5EF4-FFF2-40B4-BE49-F238E27FC236}">
                <a16:creationId xmlns:a16="http://schemas.microsoft.com/office/drawing/2014/main" id="{4FFB0BFB-1A0E-D3CB-C03D-E07D53FA55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7108" y="3040301"/>
            <a:ext cx="7975499" cy="5776275"/>
          </a:xfrm>
          <a:prstGeom prst="rect">
            <a:avLst/>
          </a:prstGeom>
          <a:noFill/>
          <a:extLst>
            <a:ext uri="{909E8E84-426E-40DD-AFC4-6F175D3DCCD1}">
              <a14:hiddenFill xmlns:a14="http://schemas.microsoft.com/office/drawing/2010/main">
                <a:solidFill>
                  <a:srgbClr val="FFFFFF"/>
                </a:solidFill>
              </a14:hiddenFill>
            </a:ext>
          </a:extLst>
        </p:spPr>
      </p:pic>
      <p:pic>
        <p:nvPicPr>
          <p:cNvPr id="14338" name="render caja">
            <a:extLst>
              <a:ext uri="{FF2B5EF4-FFF2-40B4-BE49-F238E27FC236}">
                <a16:creationId xmlns:a16="http://schemas.microsoft.com/office/drawing/2014/main" id="{4F5ABA68-F85D-1308-941E-CCF7392CE7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7735" y="4002621"/>
            <a:ext cx="5992708" cy="6088209"/>
          </a:xfrm>
          <a:prstGeom prst="rect">
            <a:avLst/>
          </a:prstGeom>
          <a:noFill/>
          <a:extLst>
            <a:ext uri="{909E8E84-426E-40DD-AFC4-6F175D3DCCD1}">
              <a14:hiddenFill xmlns:a14="http://schemas.microsoft.com/office/drawing/2010/main">
                <a:solidFill>
                  <a:srgbClr val="FFFFFF"/>
                </a:solidFill>
              </a14:hiddenFill>
            </a:ext>
          </a:extLst>
        </p:spPr>
      </p:pic>
      <p:pic>
        <p:nvPicPr>
          <p:cNvPr id="14354" name="caja impresa">
            <a:extLst>
              <a:ext uri="{FF2B5EF4-FFF2-40B4-BE49-F238E27FC236}">
                <a16:creationId xmlns:a16="http://schemas.microsoft.com/office/drawing/2014/main" id="{43D75151-555A-14A3-3287-D79099D5E6D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47639" y="4001558"/>
            <a:ext cx="5109048" cy="6121218"/>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2">
            <a:extLst>
              <a:ext uri="{FF2B5EF4-FFF2-40B4-BE49-F238E27FC236}">
                <a16:creationId xmlns:a16="http://schemas.microsoft.com/office/drawing/2014/main" id="{48A5ED53-5E9F-A6AE-E411-3A5C40BE0F5E}"/>
              </a:ext>
            </a:extLst>
          </p:cNvPr>
          <p:cNvSpPr/>
          <p:nvPr/>
        </p:nvSpPr>
        <p:spPr>
          <a:xfrm>
            <a:off x="-1" y="1943100"/>
            <a:ext cx="18288000" cy="1662545"/>
          </a:xfrm>
          <a:custGeom>
            <a:avLst/>
            <a:gdLst/>
            <a:ahLst/>
            <a:cxnLst/>
            <a:rect l="l" t="t" r="r" b="b"/>
            <a:pathLst>
              <a:path w="18288000" h="1662545">
                <a:moveTo>
                  <a:pt x="0" y="0"/>
                </a:moveTo>
                <a:lnTo>
                  <a:pt x="18288000" y="0"/>
                </a:lnTo>
                <a:lnTo>
                  <a:pt x="18288000" y="1662545"/>
                </a:lnTo>
                <a:lnTo>
                  <a:pt x="0" y="1662545"/>
                </a:lnTo>
                <a:lnTo>
                  <a:pt x="0" y="0"/>
                </a:lnTo>
                <a:close/>
              </a:path>
            </a:pathLst>
          </a:custGeom>
          <a:blipFill>
            <a:blip r:embed="rId7"/>
            <a:stretch>
              <a:fillRect/>
            </a:stretch>
          </a:blipFill>
        </p:spPr>
        <p:txBody>
          <a:bodyPr/>
          <a:lstStyle/>
          <a:p>
            <a:endParaRPr lang="es-AR"/>
          </a:p>
        </p:txBody>
      </p:sp>
      <p:pic>
        <p:nvPicPr>
          <p:cNvPr id="14344" name="banco de pruebas">
            <a:extLst>
              <a:ext uri="{FF2B5EF4-FFF2-40B4-BE49-F238E27FC236}">
                <a16:creationId xmlns:a16="http://schemas.microsoft.com/office/drawing/2014/main" id="{EFF5A7E8-969F-06AD-2B51-782FF71F639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77692" y="3477380"/>
            <a:ext cx="7158620" cy="5888543"/>
          </a:xfrm>
          <a:prstGeom prst="rect">
            <a:avLst/>
          </a:prstGeom>
          <a:noFill/>
          <a:extLst>
            <a:ext uri="{909E8E84-426E-40DD-AFC4-6F175D3DCCD1}">
              <a14:hiddenFill xmlns:a14="http://schemas.microsoft.com/office/drawing/2010/main">
                <a:solidFill>
                  <a:srgbClr val="FFFFFF"/>
                </a:solidFill>
              </a14:hiddenFill>
            </a:ext>
          </a:extLst>
        </p:spPr>
      </p:pic>
      <p:pic>
        <p:nvPicPr>
          <p:cNvPr id="14342" name="vista en corte">
            <a:extLst>
              <a:ext uri="{FF2B5EF4-FFF2-40B4-BE49-F238E27FC236}">
                <a16:creationId xmlns:a16="http://schemas.microsoft.com/office/drawing/2014/main" id="{99D8F0FE-42FB-1B1A-1C87-4928791E86B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4908" y="3450507"/>
            <a:ext cx="7170050" cy="6112596"/>
          </a:xfrm>
          <a:prstGeom prst="rect">
            <a:avLst/>
          </a:prstGeom>
          <a:noFill/>
          <a:extLst>
            <a:ext uri="{909E8E84-426E-40DD-AFC4-6F175D3DCCD1}">
              <a14:hiddenFill xmlns:a14="http://schemas.microsoft.com/office/drawing/2010/main">
                <a:solidFill>
                  <a:srgbClr val="FFFFFF"/>
                </a:solidFill>
              </a14:hiddenFill>
            </a:ext>
          </a:extLst>
        </p:spPr>
      </p:pic>
      <p:sp>
        <p:nvSpPr>
          <p:cNvPr id="11" name="i816">
            <a:extLst>
              <a:ext uri="{FF2B5EF4-FFF2-40B4-BE49-F238E27FC236}">
                <a16:creationId xmlns:a16="http://schemas.microsoft.com/office/drawing/2014/main" id="{EE0F5A61-94CA-4B68-8C1B-368F67F1CF13}"/>
              </a:ext>
            </a:extLst>
          </p:cNvPr>
          <p:cNvSpPr/>
          <p:nvPr/>
        </p:nvSpPr>
        <p:spPr>
          <a:xfrm>
            <a:off x="7114103" y="9497808"/>
            <a:ext cx="3378968" cy="6254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n-NO" b="1"/>
          </a:p>
          <a:p>
            <a:pPr algn="ctr"/>
            <a:endParaRPr lang="nn-NO" b="1"/>
          </a:p>
          <a:p>
            <a:pPr algn="ctr"/>
            <a:r>
              <a:rPr lang="nn-NO" sz="2800" b="1"/>
              <a:t>i = 8,16   T = 11 Nm</a:t>
            </a:r>
            <a:endParaRPr lang="nn-NO" sz="2800"/>
          </a:p>
          <a:p>
            <a:pPr algn="ctr"/>
            <a:br>
              <a:rPr lang="nn-NO"/>
            </a:br>
            <a:endParaRPr lang="es-AR"/>
          </a:p>
        </p:txBody>
      </p:sp>
      <p:graphicFrame>
        <p:nvGraphicFramePr>
          <p:cNvPr id="12" name="Diagrama 11">
            <a:extLst>
              <a:ext uri="{FF2B5EF4-FFF2-40B4-BE49-F238E27FC236}">
                <a16:creationId xmlns:a16="http://schemas.microsoft.com/office/drawing/2014/main" id="{8FF3A0D0-316A-D48E-328A-B306B1BBF5DA}"/>
              </a:ext>
            </a:extLst>
          </p:cNvPr>
          <p:cNvGraphicFramePr/>
          <p:nvPr>
            <p:extLst>
              <p:ext uri="{D42A27DB-BD31-4B8C-83A1-F6EECF244321}">
                <p14:modId xmlns:p14="http://schemas.microsoft.com/office/powerpoint/2010/main" val="3293409687"/>
              </p:ext>
            </p:extLst>
          </p:nvPr>
        </p:nvGraphicFramePr>
        <p:xfrm>
          <a:off x="4075665" y="311024"/>
          <a:ext cx="9083723" cy="4741198"/>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motor">
            <a:extLst>
              <a:ext uri="{FF2B5EF4-FFF2-40B4-BE49-F238E27FC236}">
                <a16:creationId xmlns:a16="http://schemas.microsoft.com/office/drawing/2014/main" id="{6A2208F8-4C3E-4210-24FD-C98AC64BF9E5}"/>
              </a:ext>
            </a:extLst>
          </p:cNvPr>
          <p:cNvPicPr>
            <a:picLocks noChangeAspect="1"/>
          </p:cNvPicPr>
          <p:nvPr/>
        </p:nvPicPr>
        <p:blipFill>
          <a:blip r:embed="rId15"/>
          <a:stretch>
            <a:fillRect/>
          </a:stretch>
        </p:blipFill>
        <p:spPr>
          <a:xfrm>
            <a:off x="750590" y="2960739"/>
            <a:ext cx="5972504" cy="5972504"/>
          </a:xfrm>
          <a:prstGeom prst="rect">
            <a:avLst/>
          </a:prstGeom>
        </p:spPr>
      </p:pic>
      <p:pic>
        <p:nvPicPr>
          <p:cNvPr id="14356" name="grafica torque motor">
            <a:extLst>
              <a:ext uri="{FF2B5EF4-FFF2-40B4-BE49-F238E27FC236}">
                <a16:creationId xmlns:a16="http://schemas.microsoft.com/office/drawing/2014/main" id="{5886009A-55FC-01BD-AA3E-278B6284BF0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752808" y="2651951"/>
            <a:ext cx="10518627" cy="6761974"/>
          </a:xfrm>
          <a:prstGeom prst="rect">
            <a:avLst/>
          </a:prstGeom>
          <a:noFill/>
          <a:extLst>
            <a:ext uri="{909E8E84-426E-40DD-AFC4-6F175D3DCCD1}">
              <a14:hiddenFill xmlns:a14="http://schemas.microsoft.com/office/drawing/2010/main">
                <a:solidFill>
                  <a:srgbClr val="FFFFFF"/>
                </a:solidFill>
              </a14:hiddenFill>
            </a:ext>
          </a:extLst>
        </p:spPr>
      </p:pic>
      <p:pic>
        <p:nvPicPr>
          <p:cNvPr id="14348" name="era etapa">
            <a:extLst>
              <a:ext uri="{FF2B5EF4-FFF2-40B4-BE49-F238E27FC236}">
                <a16:creationId xmlns:a16="http://schemas.microsoft.com/office/drawing/2014/main" id="{4DB173AF-2B13-3E78-827D-B5AC39A63F0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85800" y="3328856"/>
            <a:ext cx="16807471" cy="5053410"/>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esquinas redondeadas 7">
            <a:extLst>
              <a:ext uri="{FF2B5EF4-FFF2-40B4-BE49-F238E27FC236}">
                <a16:creationId xmlns:a16="http://schemas.microsoft.com/office/drawing/2014/main" id="{1CD6E741-29D0-0A38-9712-50C5D11374B3}"/>
              </a:ext>
            </a:extLst>
          </p:cNvPr>
          <p:cNvSpPr/>
          <p:nvPr/>
        </p:nvSpPr>
        <p:spPr>
          <a:xfrm>
            <a:off x="3376512" y="3109049"/>
            <a:ext cx="11658599" cy="7816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800"/>
              <a:t>(asequible / posible de replicar / a medida ) → caja reductora con MA</a:t>
            </a:r>
            <a:endParaRPr lang="es-AR" sz="5400"/>
          </a:p>
        </p:txBody>
      </p:sp>
      <p:grpSp>
        <p:nvGrpSpPr>
          <p:cNvPr id="3" name="Group 3">
            <a:extLst>
              <a:ext uri="{FF2B5EF4-FFF2-40B4-BE49-F238E27FC236}">
                <a16:creationId xmlns:a16="http://schemas.microsoft.com/office/drawing/2014/main" id="{DF4B5284-63FA-7440-445D-2441E7ABBB69}"/>
              </a:ext>
            </a:extLst>
          </p:cNvPr>
          <p:cNvGrpSpPr/>
          <p:nvPr/>
        </p:nvGrpSpPr>
        <p:grpSpPr>
          <a:xfrm>
            <a:off x="0" y="-44051"/>
            <a:ext cx="18288000" cy="1987151"/>
            <a:chOff x="0" y="0"/>
            <a:chExt cx="5186228" cy="997214"/>
          </a:xfrm>
        </p:grpSpPr>
        <p:sp>
          <p:nvSpPr>
            <p:cNvPr id="4" name="Freeform 4">
              <a:extLst>
                <a:ext uri="{FF2B5EF4-FFF2-40B4-BE49-F238E27FC236}">
                  <a16:creationId xmlns:a16="http://schemas.microsoft.com/office/drawing/2014/main" id="{9A58EBA5-30AC-C312-74EB-02A05E712F9F}"/>
                </a:ext>
              </a:extLst>
            </p:cNvPr>
            <p:cNvSpPr/>
            <p:nvPr/>
          </p:nvSpPr>
          <p:spPr>
            <a:xfrm>
              <a:off x="0" y="0"/>
              <a:ext cx="5186228" cy="997214"/>
            </a:xfrm>
            <a:custGeom>
              <a:avLst/>
              <a:gdLst/>
              <a:ahLst/>
              <a:cxnLst/>
              <a:rect l="l" t="t" r="r" b="b"/>
              <a:pathLst>
                <a:path w="5186228" h="997214">
                  <a:moveTo>
                    <a:pt x="0" y="0"/>
                  </a:moveTo>
                  <a:lnTo>
                    <a:pt x="5186228" y="0"/>
                  </a:lnTo>
                  <a:lnTo>
                    <a:pt x="5186228" y="997214"/>
                  </a:lnTo>
                  <a:lnTo>
                    <a:pt x="0" y="997214"/>
                  </a:lnTo>
                  <a:close/>
                </a:path>
              </a:pathLst>
            </a:custGeom>
            <a:solidFill>
              <a:srgbClr val="032D66"/>
            </a:solidFill>
          </p:spPr>
          <p:txBody>
            <a:bodyPr/>
            <a:lstStyle/>
            <a:p>
              <a:endParaRPr lang="es-AR"/>
            </a:p>
          </p:txBody>
        </p:sp>
        <p:sp>
          <p:nvSpPr>
            <p:cNvPr id="5" name="TextBox 5">
              <a:extLst>
                <a:ext uri="{FF2B5EF4-FFF2-40B4-BE49-F238E27FC236}">
                  <a16:creationId xmlns:a16="http://schemas.microsoft.com/office/drawing/2014/main" id="{6F0729C9-67C6-BD0C-C204-89D33C42E1A6}"/>
                </a:ext>
              </a:extLst>
            </p:cNvPr>
            <p:cNvSpPr txBox="1"/>
            <p:nvPr/>
          </p:nvSpPr>
          <p:spPr>
            <a:xfrm>
              <a:off x="0" y="-38100"/>
              <a:ext cx="5186228" cy="1035314"/>
            </a:xfrm>
            <a:prstGeom prst="rect">
              <a:avLst/>
            </a:prstGeom>
          </p:spPr>
          <p:txBody>
            <a:bodyPr lIns="50800" tIns="50800" rIns="50800" bIns="50800" rtlCol="0" anchor="ctr"/>
            <a:lstStyle/>
            <a:p>
              <a:pPr algn="ctr">
                <a:lnSpc>
                  <a:spcPts val="2659"/>
                </a:lnSpc>
                <a:spcBef>
                  <a:spcPct val="0"/>
                </a:spcBef>
              </a:pPr>
              <a:endParaRPr/>
            </a:p>
          </p:txBody>
        </p:sp>
      </p:grpSp>
      <p:sp>
        <p:nvSpPr>
          <p:cNvPr id="6" name="AutoShape 6">
            <a:extLst>
              <a:ext uri="{FF2B5EF4-FFF2-40B4-BE49-F238E27FC236}">
                <a16:creationId xmlns:a16="http://schemas.microsoft.com/office/drawing/2014/main" id="{11E650DB-F8BC-586E-A33C-1495BCFA7DE1}"/>
              </a:ext>
            </a:extLst>
          </p:cNvPr>
          <p:cNvSpPr/>
          <p:nvPr/>
        </p:nvSpPr>
        <p:spPr>
          <a:xfrm flipV="1">
            <a:off x="7712851" y="1470424"/>
            <a:ext cx="10575148" cy="42401"/>
          </a:xfrm>
          <a:prstGeom prst="line">
            <a:avLst/>
          </a:prstGeom>
          <a:ln w="38100" cap="flat">
            <a:solidFill>
              <a:srgbClr val="FFFFFF"/>
            </a:solidFill>
            <a:prstDash val="solid"/>
            <a:headEnd type="none" w="sm" len="sm"/>
            <a:tailEnd type="none" w="sm" len="sm"/>
          </a:ln>
        </p:spPr>
        <p:txBody>
          <a:bodyPr/>
          <a:lstStyle/>
          <a:p>
            <a:endParaRPr lang="es-AR"/>
          </a:p>
        </p:txBody>
      </p:sp>
      <p:sp>
        <p:nvSpPr>
          <p:cNvPr id="9" name="TextBox 9">
            <a:extLst>
              <a:ext uri="{FF2B5EF4-FFF2-40B4-BE49-F238E27FC236}">
                <a16:creationId xmlns:a16="http://schemas.microsoft.com/office/drawing/2014/main" id="{ECA05C48-316B-CFC5-0F13-65B0A26B725D}"/>
              </a:ext>
            </a:extLst>
          </p:cNvPr>
          <p:cNvSpPr txBox="1"/>
          <p:nvPr/>
        </p:nvSpPr>
        <p:spPr>
          <a:xfrm>
            <a:off x="-1066800" y="266700"/>
            <a:ext cx="18472259" cy="1125180"/>
          </a:xfrm>
          <a:prstGeom prst="rect">
            <a:avLst/>
          </a:prstGeom>
        </p:spPr>
        <p:txBody>
          <a:bodyPr wrap="square" lIns="0" tIns="0" rIns="0" bIns="0" rtlCol="0" anchor="t">
            <a:spAutoFit/>
          </a:bodyPr>
          <a:lstStyle/>
          <a:p>
            <a:pPr algn="r">
              <a:lnSpc>
                <a:spcPts val="9626"/>
              </a:lnSpc>
            </a:pPr>
            <a:r>
              <a:rPr lang="es-MX" sz="6000">
                <a:solidFill>
                  <a:srgbClr val="FFFFFF"/>
                </a:solidFill>
                <a:latin typeface="Anton"/>
                <a:ea typeface="Anton"/>
                <a:cs typeface="Anton"/>
                <a:sym typeface="Anton"/>
              </a:rPr>
              <a:t>DISEÑO DE LA MÁQUINA: SISTEMA DE TRANSMISIÓN</a:t>
            </a:r>
            <a:endParaRPr lang="en-US" sz="6000">
              <a:solidFill>
                <a:srgbClr val="FFFFFF"/>
              </a:solidFill>
              <a:latin typeface="Anton"/>
              <a:ea typeface="Anton"/>
              <a:cs typeface="Anton"/>
              <a:sym typeface="Anton"/>
            </a:endParaRPr>
          </a:p>
        </p:txBody>
      </p:sp>
      <p:sp>
        <p:nvSpPr>
          <p:cNvPr id="7" name="Rectángulo: esquinas redondeadas 6">
            <a:extLst>
              <a:ext uri="{FF2B5EF4-FFF2-40B4-BE49-F238E27FC236}">
                <a16:creationId xmlns:a16="http://schemas.microsoft.com/office/drawing/2014/main" id="{ABAF103D-B0FE-6DE4-C00B-81229692AF07}"/>
              </a:ext>
            </a:extLst>
          </p:cNvPr>
          <p:cNvSpPr/>
          <p:nvPr/>
        </p:nvSpPr>
        <p:spPr>
          <a:xfrm>
            <a:off x="1157542" y="2093719"/>
            <a:ext cx="15620999" cy="8686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4000"/>
              <a:t>ASTM → velocidades de 1 a 500 mm/min → elección de 1 a 100 mm/min</a:t>
            </a:r>
            <a:endParaRPr lang="es-AR" sz="4000"/>
          </a:p>
        </p:txBody>
      </p:sp>
      <p:sp>
        <p:nvSpPr>
          <p:cNvPr id="13" name="Rectángulo: esquinas redondeadas 12">
            <a:extLst>
              <a:ext uri="{FF2B5EF4-FFF2-40B4-BE49-F238E27FC236}">
                <a16:creationId xmlns:a16="http://schemas.microsoft.com/office/drawing/2014/main" id="{81EBF427-986C-0AC4-2E4D-27CC12702DFE}"/>
              </a:ext>
            </a:extLst>
          </p:cNvPr>
          <p:cNvSpPr/>
          <p:nvPr/>
        </p:nvSpPr>
        <p:spPr>
          <a:xfrm>
            <a:off x="4756352" y="9334500"/>
            <a:ext cx="3378968" cy="6254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n-NO" b="1" dirty="0"/>
          </a:p>
          <a:p>
            <a:pPr algn="ctr"/>
            <a:endParaRPr lang="nn-NO" b="1" dirty="0"/>
          </a:p>
          <a:p>
            <a:pPr algn="ctr"/>
            <a:r>
              <a:rPr lang="nn-NO" sz="2800" b="1" dirty="0"/>
              <a:t>i = 8,16   T = 11 Nm</a:t>
            </a:r>
            <a:endParaRPr lang="nn-NO" sz="2800" dirty="0"/>
          </a:p>
          <a:p>
            <a:pPr algn="ctr"/>
            <a:br>
              <a:rPr lang="nn-NO" dirty="0"/>
            </a:br>
            <a:endParaRPr lang="es-AR" dirty="0"/>
          </a:p>
        </p:txBody>
      </p:sp>
      <p:sp>
        <p:nvSpPr>
          <p:cNvPr id="14" name="Rectángulo: esquinas redondeadas 13">
            <a:extLst>
              <a:ext uri="{FF2B5EF4-FFF2-40B4-BE49-F238E27FC236}">
                <a16:creationId xmlns:a16="http://schemas.microsoft.com/office/drawing/2014/main" id="{7A22E706-1B80-AECE-DDB5-ADBFC776C1D9}"/>
              </a:ext>
            </a:extLst>
          </p:cNvPr>
          <p:cNvSpPr/>
          <p:nvPr/>
        </p:nvSpPr>
        <p:spPr>
          <a:xfrm>
            <a:off x="13150644" y="9339943"/>
            <a:ext cx="3378968" cy="6254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nn-NO" b="1" dirty="0"/>
          </a:p>
          <a:p>
            <a:pPr algn="ctr"/>
            <a:endParaRPr lang="nn-NO" b="1" dirty="0"/>
          </a:p>
          <a:p>
            <a:pPr algn="ctr"/>
            <a:r>
              <a:rPr lang="nn-NO" sz="2800" b="1" dirty="0"/>
              <a:t>i = 3,33   T = 18,3 Nm</a:t>
            </a:r>
            <a:endParaRPr lang="nn-NO" sz="2800" dirty="0"/>
          </a:p>
          <a:p>
            <a:pPr algn="ctr"/>
            <a:br>
              <a:rPr lang="nn-NO" dirty="0"/>
            </a:br>
            <a:endParaRPr lang="es-AR" dirty="0"/>
          </a:p>
        </p:txBody>
      </p:sp>
      <p:sp>
        <p:nvSpPr>
          <p:cNvPr id="15" name="Rectángulo 14">
            <a:extLst>
              <a:ext uri="{FF2B5EF4-FFF2-40B4-BE49-F238E27FC236}">
                <a16:creationId xmlns:a16="http://schemas.microsoft.com/office/drawing/2014/main" id="{C80277B4-8610-47E5-F038-6B7610DF29E0}"/>
              </a:ext>
            </a:extLst>
          </p:cNvPr>
          <p:cNvSpPr/>
          <p:nvPr/>
        </p:nvSpPr>
        <p:spPr>
          <a:xfrm>
            <a:off x="2337785" y="8071878"/>
            <a:ext cx="3159776" cy="923330"/>
          </a:xfrm>
          <a:prstGeom prst="rect">
            <a:avLst/>
          </a:prstGeom>
          <a:noFill/>
        </p:spPr>
        <p:txBody>
          <a:bodyPr wrap="none" lIns="91440" tIns="45720" rIns="91440" bIns="45720">
            <a:spAutoFit/>
          </a:bodyPr>
          <a:lstStyle/>
          <a:p>
            <a:pPr algn="ctr"/>
            <a:r>
              <a:rPr lang="es-ES" sz="5400" b="1"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NEMA 23</a:t>
            </a:r>
          </a:p>
        </p:txBody>
      </p:sp>
      <p:pic>
        <p:nvPicPr>
          <p:cNvPr id="17" name="Cámara 16">
            <a:extLst>
              <a:ext uri="{FF2B5EF4-FFF2-40B4-BE49-F238E27FC236}">
                <a16:creationId xmlns:a16="http://schemas.microsoft.com/office/drawing/2014/main" id="{BE2EB007-62D5-86FE-EBB7-614B72AA2503}"/>
              </a:ext>
            </a:extLst>
          </p:cNvPr>
          <p:cNvPicPr>
            <a:picLocks noChangeAspect="1"/>
            <a:extLst>
              <a:ext uri="{51228E76-BA90-4043-B771-695A4F85340A}">
                <alf:liveFeedProps xmlns:alf="http://schemas.microsoft.com/office/drawing/2021/livefeed"/>
              </a:ext>
            </a:extLst>
          </p:cNvPicPr>
          <p:nvPr/>
        </p:nvPicPr>
        <p:blipFill>
          <a:blip r:embed="rId18">
            <a:extLst>
              <a:ext uri="{96DAC541-7B7A-43D3-8B79-37D633B846F1}">
                <asvg:svgBlip xmlns:asvg="http://schemas.microsoft.com/office/drawing/2016/SVG/main" r:embed="rId19"/>
              </a:ext>
            </a:extLst>
          </a:blip>
          <a:stretch>
            <a:fillRect/>
          </a:stretch>
        </p:blipFill>
        <p:spPr>
          <a:xfrm>
            <a:off x="166789" y="27619"/>
            <a:ext cx="1809745" cy="1809745"/>
          </a:xfrm>
          <a:prstGeom prst="ellipse">
            <a:avLst/>
          </a:prstGeom>
        </p:spPr>
      </p:pic>
    </p:spTree>
    <p:extLst>
      <p:ext uri="{BB962C8B-B14F-4D97-AF65-F5344CB8AC3E}">
        <p14:creationId xmlns:p14="http://schemas.microsoft.com/office/powerpoint/2010/main" val="1277277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4338"/>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4354"/>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3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3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2"/>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4342"/>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4344"/>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1"/>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3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0"/>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5"/>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4356"/>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14348"/>
                                        </p:tgtEl>
                                        <p:attrNameLst>
                                          <p:attrName>style.visibility</p:attrName>
                                        </p:attrNameLst>
                                      </p:cBhvr>
                                      <p:to>
                                        <p:strVal val="visible"/>
                                      </p:to>
                                    </p:set>
                                  </p:childTnLst>
                                </p:cTn>
                              </p:par>
                              <p:par>
                                <p:cTn id="57" presetID="1" presetClass="entr" presetSubtype="0" fill="hold" grpId="1" nodeType="with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1" nodeType="click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14348"/>
                                        </p:tgtEl>
                                        <p:attrNameLst>
                                          <p:attrName>style.visibility</p:attrName>
                                        </p:attrNameLst>
                                      </p:cBhvr>
                                      <p:to>
                                        <p:strVal val="hidden"/>
                                      </p:to>
                                    </p:set>
                                  </p:childTnLst>
                                </p:cTn>
                              </p:par>
                              <p:par>
                                <p:cTn id="67" presetID="1" presetClass="exit" presetSubtype="0" fill="hold" grpId="0" nodeType="withEffect">
                                  <p:stCondLst>
                                    <p:cond delay="0"/>
                                  </p:stCondLst>
                                  <p:childTnLst>
                                    <p:set>
                                      <p:cBhvr>
                                        <p:cTn id="68" dur="1" fill="hold">
                                          <p:stCondLst>
                                            <p:cond delay="0"/>
                                          </p:stCondLst>
                                        </p:cTn>
                                        <p:tgtEl>
                                          <p:spTgt spid="13"/>
                                        </p:tgtEl>
                                        <p:attrNameLst>
                                          <p:attrName>style.visibility</p:attrName>
                                        </p:attrNameLst>
                                      </p:cBhvr>
                                      <p:to>
                                        <p:strVal val="hidden"/>
                                      </p:to>
                                    </p:set>
                                  </p:childTnLst>
                                </p:cTn>
                              </p:par>
                              <p:par>
                                <p:cTn id="69" presetID="1" presetClass="exit" presetSubtype="0" fill="hold" grpId="0" nodeType="withEffect">
                                  <p:stCondLst>
                                    <p:cond delay="0"/>
                                  </p:stCondLst>
                                  <p:childTnLst>
                                    <p:set>
                                      <p:cBhvr>
                                        <p:cTn id="70" dur="1" fill="hold">
                                          <p:stCondLst>
                                            <p:cond delay="0"/>
                                          </p:stCondLst>
                                        </p:cTn>
                                        <p:tgtEl>
                                          <p:spTgt spid="14"/>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1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43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Graphic spid="12" grpId="0">
        <p:bldAsOne/>
      </p:bldGraphic>
      <p:bldGraphic spid="12" grpId="1">
        <p:bldAsOne/>
      </p:bldGraphic>
      <p:bldP spid="8" grpId="0" animBg="1"/>
      <p:bldP spid="8" grpId="1" animBg="1"/>
      <p:bldP spid="7" grpId="0" animBg="1"/>
      <p:bldP spid="13" grpId="0" animBg="1"/>
      <p:bldP spid="13" grpId="1" animBg="1"/>
      <p:bldP spid="14" grpId="0" animBg="1"/>
      <p:bldP spid="14" grpId="1" animBg="1"/>
      <p:bldP spid="15" grpId="0"/>
      <p:bldP spid="15"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96450B-D59A-5129-B03B-FFEBB8372F62}"/>
            </a:ext>
          </a:extLst>
        </p:cNvPr>
        <p:cNvGrpSpPr/>
        <p:nvPr/>
      </p:nvGrpSpPr>
      <p:grpSpPr>
        <a:xfrm>
          <a:off x="0" y="0"/>
          <a:ext cx="0" cy="0"/>
          <a:chOff x="0" y="0"/>
          <a:chExt cx="0" cy="0"/>
        </a:xfrm>
      </p:grpSpPr>
      <p:grpSp>
        <p:nvGrpSpPr>
          <p:cNvPr id="3" name="encabezado">
            <a:extLst>
              <a:ext uri="{FF2B5EF4-FFF2-40B4-BE49-F238E27FC236}">
                <a16:creationId xmlns:a16="http://schemas.microsoft.com/office/drawing/2014/main" id="{6739319E-EDF8-7534-37A1-46FD8BADA5D6}"/>
              </a:ext>
            </a:extLst>
          </p:cNvPr>
          <p:cNvGrpSpPr/>
          <p:nvPr/>
        </p:nvGrpSpPr>
        <p:grpSpPr>
          <a:xfrm>
            <a:off x="0" y="-44051"/>
            <a:ext cx="18288000" cy="1987151"/>
            <a:chOff x="0" y="0"/>
            <a:chExt cx="5186228" cy="997214"/>
          </a:xfrm>
        </p:grpSpPr>
        <p:sp>
          <p:nvSpPr>
            <p:cNvPr id="4" name="Freeform 4">
              <a:extLst>
                <a:ext uri="{FF2B5EF4-FFF2-40B4-BE49-F238E27FC236}">
                  <a16:creationId xmlns:a16="http://schemas.microsoft.com/office/drawing/2014/main" id="{C27592D5-3964-F0E7-DC87-9E5B5434A2FA}"/>
                </a:ext>
              </a:extLst>
            </p:cNvPr>
            <p:cNvSpPr/>
            <p:nvPr/>
          </p:nvSpPr>
          <p:spPr>
            <a:xfrm>
              <a:off x="0" y="0"/>
              <a:ext cx="5186228" cy="997214"/>
            </a:xfrm>
            <a:custGeom>
              <a:avLst/>
              <a:gdLst/>
              <a:ahLst/>
              <a:cxnLst/>
              <a:rect l="l" t="t" r="r" b="b"/>
              <a:pathLst>
                <a:path w="5186228" h="997214">
                  <a:moveTo>
                    <a:pt x="0" y="0"/>
                  </a:moveTo>
                  <a:lnTo>
                    <a:pt x="5186228" y="0"/>
                  </a:lnTo>
                  <a:lnTo>
                    <a:pt x="5186228" y="997214"/>
                  </a:lnTo>
                  <a:lnTo>
                    <a:pt x="0" y="997214"/>
                  </a:lnTo>
                  <a:close/>
                </a:path>
              </a:pathLst>
            </a:custGeom>
            <a:solidFill>
              <a:srgbClr val="032D66"/>
            </a:solidFill>
          </p:spPr>
          <p:txBody>
            <a:bodyPr/>
            <a:lstStyle/>
            <a:p>
              <a:endParaRPr lang="es-AR"/>
            </a:p>
          </p:txBody>
        </p:sp>
        <p:sp>
          <p:nvSpPr>
            <p:cNvPr id="5" name="TextBox 5">
              <a:extLst>
                <a:ext uri="{FF2B5EF4-FFF2-40B4-BE49-F238E27FC236}">
                  <a16:creationId xmlns:a16="http://schemas.microsoft.com/office/drawing/2014/main" id="{F0515FF5-6AE9-0417-A766-0E897BEE105A}"/>
                </a:ext>
              </a:extLst>
            </p:cNvPr>
            <p:cNvSpPr txBox="1"/>
            <p:nvPr/>
          </p:nvSpPr>
          <p:spPr>
            <a:xfrm>
              <a:off x="0" y="-38100"/>
              <a:ext cx="5186228" cy="1035314"/>
            </a:xfrm>
            <a:prstGeom prst="rect">
              <a:avLst/>
            </a:prstGeom>
          </p:spPr>
          <p:txBody>
            <a:bodyPr lIns="50800" tIns="50800" rIns="50800" bIns="50800" rtlCol="0" anchor="ctr"/>
            <a:lstStyle/>
            <a:p>
              <a:pPr algn="ctr">
                <a:lnSpc>
                  <a:spcPts val="2659"/>
                </a:lnSpc>
                <a:spcBef>
                  <a:spcPct val="0"/>
                </a:spcBef>
              </a:pPr>
              <a:endParaRPr/>
            </a:p>
          </p:txBody>
        </p:sp>
      </p:grpSp>
      <p:sp>
        <p:nvSpPr>
          <p:cNvPr id="6" name="linea blanca">
            <a:extLst>
              <a:ext uri="{FF2B5EF4-FFF2-40B4-BE49-F238E27FC236}">
                <a16:creationId xmlns:a16="http://schemas.microsoft.com/office/drawing/2014/main" id="{0F4EEE83-7F85-C4F3-1E57-5EE417862283}"/>
              </a:ext>
            </a:extLst>
          </p:cNvPr>
          <p:cNvSpPr/>
          <p:nvPr/>
        </p:nvSpPr>
        <p:spPr>
          <a:xfrm flipV="1">
            <a:off x="7712851" y="1470424"/>
            <a:ext cx="10575148" cy="42401"/>
          </a:xfrm>
          <a:prstGeom prst="line">
            <a:avLst/>
          </a:prstGeom>
          <a:ln w="38100" cap="flat">
            <a:solidFill>
              <a:srgbClr val="FFFFFF"/>
            </a:solidFill>
            <a:prstDash val="solid"/>
            <a:headEnd type="none" w="sm" len="sm"/>
            <a:tailEnd type="none" w="sm" len="sm"/>
          </a:ln>
        </p:spPr>
        <p:txBody>
          <a:bodyPr/>
          <a:lstStyle/>
          <a:p>
            <a:endParaRPr lang="es-AR"/>
          </a:p>
        </p:txBody>
      </p:sp>
      <p:sp>
        <p:nvSpPr>
          <p:cNvPr id="9" name="titulo">
            <a:extLst>
              <a:ext uri="{FF2B5EF4-FFF2-40B4-BE49-F238E27FC236}">
                <a16:creationId xmlns:a16="http://schemas.microsoft.com/office/drawing/2014/main" id="{97A8923E-8347-BD96-0949-524FF480C91D}"/>
              </a:ext>
            </a:extLst>
          </p:cNvPr>
          <p:cNvSpPr txBox="1"/>
          <p:nvPr/>
        </p:nvSpPr>
        <p:spPr>
          <a:xfrm>
            <a:off x="-1066800" y="266700"/>
            <a:ext cx="18472259" cy="1125180"/>
          </a:xfrm>
          <a:prstGeom prst="rect">
            <a:avLst/>
          </a:prstGeom>
        </p:spPr>
        <p:txBody>
          <a:bodyPr wrap="square" lIns="0" tIns="0" rIns="0" bIns="0" rtlCol="0" anchor="t">
            <a:spAutoFit/>
          </a:bodyPr>
          <a:lstStyle/>
          <a:p>
            <a:pPr algn="r">
              <a:lnSpc>
                <a:spcPts val="9626"/>
              </a:lnSpc>
            </a:pPr>
            <a:r>
              <a:rPr lang="es-MX" sz="6000">
                <a:solidFill>
                  <a:srgbClr val="FFFFFF"/>
                </a:solidFill>
                <a:latin typeface="Anton"/>
                <a:ea typeface="Anton"/>
                <a:cs typeface="Anton"/>
                <a:sym typeface="Anton"/>
              </a:rPr>
              <a:t>DISEÑO DE LA MÁQUINA: MORDAZAS</a:t>
            </a:r>
            <a:endParaRPr lang="en-US" sz="6000">
              <a:solidFill>
                <a:srgbClr val="FFFFFF"/>
              </a:solidFill>
              <a:latin typeface="Anton"/>
              <a:ea typeface="Anton"/>
              <a:cs typeface="Anton"/>
              <a:sym typeface="Anton"/>
            </a:endParaRPr>
          </a:p>
        </p:txBody>
      </p:sp>
      <p:pic>
        <p:nvPicPr>
          <p:cNvPr id="15386" name="operador">
            <a:extLst>
              <a:ext uri="{FF2B5EF4-FFF2-40B4-BE49-F238E27FC236}">
                <a16:creationId xmlns:a16="http://schemas.microsoft.com/office/drawing/2014/main" id="{BFEDF6B4-720D-739B-24B3-0BF5E39671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79208" y="2838884"/>
            <a:ext cx="5589593" cy="7039487"/>
          </a:xfrm>
          <a:prstGeom prst="rect">
            <a:avLst/>
          </a:prstGeom>
          <a:noFill/>
          <a:extLst>
            <a:ext uri="{909E8E84-426E-40DD-AFC4-6F175D3DCCD1}">
              <a14:hiddenFill xmlns:a14="http://schemas.microsoft.com/office/drawing/2010/main">
                <a:solidFill>
                  <a:srgbClr val="FFFFFF"/>
                </a:solidFill>
              </a14:hiddenFill>
            </a:ext>
          </a:extLst>
        </p:spPr>
      </p:pic>
      <p:pic>
        <p:nvPicPr>
          <p:cNvPr id="15388" name="vista extensometro">
            <a:extLst>
              <a:ext uri="{FF2B5EF4-FFF2-40B4-BE49-F238E27FC236}">
                <a16:creationId xmlns:a16="http://schemas.microsoft.com/office/drawing/2014/main" id="{FDACC644-E696-4D0B-ADF3-2A96466D68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8000" r="28000"/>
          <a:stretch/>
        </p:blipFill>
        <p:spPr bwMode="auto">
          <a:xfrm>
            <a:off x="6829029" y="2838884"/>
            <a:ext cx="5514613" cy="7039487"/>
          </a:xfrm>
          <a:prstGeom prst="rect">
            <a:avLst/>
          </a:prstGeom>
          <a:noFill/>
          <a:extLst>
            <a:ext uri="{909E8E84-426E-40DD-AFC4-6F175D3DCCD1}">
              <a14:hiddenFill xmlns:a14="http://schemas.microsoft.com/office/drawing/2010/main">
                <a:solidFill>
                  <a:srgbClr val="FFFFFF"/>
                </a:solidFill>
              </a14:hiddenFill>
            </a:ext>
          </a:extLst>
        </p:spPr>
      </p:pic>
      <p:pic>
        <p:nvPicPr>
          <p:cNvPr id="15390" name="desalineacion">
            <a:extLst>
              <a:ext uri="{FF2B5EF4-FFF2-40B4-BE49-F238E27FC236}">
                <a16:creationId xmlns:a16="http://schemas.microsoft.com/office/drawing/2014/main" id="{2BB2A26E-9D40-6AC1-7DB0-8E43A3EAC2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9009" y="2708775"/>
            <a:ext cx="5589592" cy="7206189"/>
          </a:xfrm>
          <a:prstGeom prst="rect">
            <a:avLst/>
          </a:prstGeom>
          <a:noFill/>
          <a:extLst>
            <a:ext uri="{909E8E84-426E-40DD-AFC4-6F175D3DCCD1}">
              <a14:hiddenFill xmlns:a14="http://schemas.microsoft.com/office/drawing/2010/main">
                <a:solidFill>
                  <a:srgbClr val="FFFFFF"/>
                </a:solidFill>
              </a14:hiddenFill>
            </a:ext>
          </a:extLst>
        </p:spPr>
      </p:pic>
      <p:pic>
        <p:nvPicPr>
          <p:cNvPr id="15392" name="rotulas">
            <a:extLst>
              <a:ext uri="{FF2B5EF4-FFF2-40B4-BE49-F238E27FC236}">
                <a16:creationId xmlns:a16="http://schemas.microsoft.com/office/drawing/2014/main" id="{73C3315C-6EB1-5C9F-ECE8-E75619E581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08399" y="3924300"/>
            <a:ext cx="9757747" cy="3962400"/>
          </a:xfrm>
          <a:prstGeom prst="rect">
            <a:avLst/>
          </a:prstGeom>
          <a:noFill/>
          <a:extLst>
            <a:ext uri="{909E8E84-426E-40DD-AFC4-6F175D3DCCD1}">
              <a14:hiddenFill xmlns:a14="http://schemas.microsoft.com/office/drawing/2010/main">
                <a:solidFill>
                  <a:srgbClr val="FFFFFF"/>
                </a:solidFill>
              </a14:hiddenFill>
            </a:ext>
          </a:extLst>
        </p:spPr>
      </p:pic>
      <p:pic>
        <p:nvPicPr>
          <p:cNvPr id="15394" name="vista frontal">
            <a:extLst>
              <a:ext uri="{FF2B5EF4-FFF2-40B4-BE49-F238E27FC236}">
                <a16:creationId xmlns:a16="http://schemas.microsoft.com/office/drawing/2014/main" id="{955ED8CB-C35C-8503-9819-72A8331B62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9907" y="3027300"/>
            <a:ext cx="7516550" cy="5522770"/>
          </a:xfrm>
          <a:prstGeom prst="rect">
            <a:avLst/>
          </a:prstGeom>
          <a:noFill/>
          <a:extLst>
            <a:ext uri="{909E8E84-426E-40DD-AFC4-6F175D3DCCD1}">
              <a14:hiddenFill xmlns:a14="http://schemas.microsoft.com/office/drawing/2010/main">
                <a:solidFill>
                  <a:srgbClr val="FFFFFF"/>
                </a:solidFill>
              </a14:hiddenFill>
            </a:ext>
          </a:extLst>
        </p:spPr>
      </p:pic>
      <p:pic>
        <p:nvPicPr>
          <p:cNvPr id="15396" name="vista perfil">
            <a:extLst>
              <a:ext uri="{FF2B5EF4-FFF2-40B4-BE49-F238E27FC236}">
                <a16:creationId xmlns:a16="http://schemas.microsoft.com/office/drawing/2014/main" id="{7A5923A8-909E-561C-9D37-309BFD59129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03165" y="3274009"/>
            <a:ext cx="9194519" cy="4267200"/>
          </a:xfrm>
          <a:prstGeom prst="rect">
            <a:avLst/>
          </a:prstGeom>
          <a:noFill/>
          <a:extLst>
            <a:ext uri="{909E8E84-426E-40DD-AFC4-6F175D3DCCD1}">
              <a14:hiddenFill xmlns:a14="http://schemas.microsoft.com/office/drawing/2010/main">
                <a:solidFill>
                  <a:srgbClr val="FFFFFF"/>
                </a:solidFill>
              </a14:hiddenFill>
            </a:ext>
          </a:extLst>
        </p:spPr>
      </p:pic>
      <p:pic>
        <p:nvPicPr>
          <p:cNvPr id="15398" name="apertura de cuñas">
            <a:extLst>
              <a:ext uri="{FF2B5EF4-FFF2-40B4-BE49-F238E27FC236}">
                <a16:creationId xmlns:a16="http://schemas.microsoft.com/office/drawing/2014/main" id="{DF07E6EB-C122-2B05-A0C6-246E9BD5B86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96686" y="2587839"/>
            <a:ext cx="9757746" cy="3679416"/>
          </a:xfrm>
          <a:prstGeom prst="rect">
            <a:avLst/>
          </a:prstGeom>
          <a:noFill/>
          <a:extLst>
            <a:ext uri="{909E8E84-426E-40DD-AFC4-6F175D3DCCD1}">
              <a14:hiddenFill xmlns:a14="http://schemas.microsoft.com/office/drawing/2010/main">
                <a:solidFill>
                  <a:srgbClr val="FFFFFF"/>
                </a:solidFill>
              </a14:hiddenFill>
            </a:ext>
          </a:extLst>
        </p:spPr>
      </p:pic>
      <p:pic>
        <p:nvPicPr>
          <p:cNvPr id="15400" name="esfuerzo palanca">
            <a:extLst>
              <a:ext uri="{FF2B5EF4-FFF2-40B4-BE49-F238E27FC236}">
                <a16:creationId xmlns:a16="http://schemas.microsoft.com/office/drawing/2014/main" id="{D670F7B9-368F-B28A-1A09-1289863D75C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33772" y="6593351"/>
            <a:ext cx="9773635" cy="3198349"/>
          </a:xfrm>
          <a:prstGeom prst="rect">
            <a:avLst/>
          </a:prstGeom>
          <a:noFill/>
          <a:extLst>
            <a:ext uri="{909E8E84-426E-40DD-AFC4-6F175D3DCCD1}">
              <a14:hiddenFill xmlns:a14="http://schemas.microsoft.com/office/drawing/2010/main">
                <a:solidFill>
                  <a:srgbClr val="FFFFFF"/>
                </a:solidFill>
              </a14:hiddenFill>
            </a:ext>
          </a:extLst>
        </p:spPr>
      </p:pic>
      <p:pic>
        <p:nvPicPr>
          <p:cNvPr id="15402" name="angulos y fuerzas">
            <a:extLst>
              <a:ext uri="{FF2B5EF4-FFF2-40B4-BE49-F238E27FC236}">
                <a16:creationId xmlns:a16="http://schemas.microsoft.com/office/drawing/2014/main" id="{27E76098-12BC-3B97-6EC9-E9632C47233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2056" y="2361760"/>
            <a:ext cx="8768353" cy="5345491"/>
          </a:xfrm>
          <a:prstGeom prst="rect">
            <a:avLst/>
          </a:prstGeom>
          <a:noFill/>
          <a:extLst>
            <a:ext uri="{909E8E84-426E-40DD-AFC4-6F175D3DCCD1}">
              <a14:hiddenFill xmlns:a14="http://schemas.microsoft.com/office/drawing/2010/main">
                <a:solidFill>
                  <a:srgbClr val="FFFFFF"/>
                </a:solidFill>
              </a14:hiddenFill>
            </a:ext>
          </a:extLst>
        </p:spPr>
      </p:pic>
      <p:pic>
        <p:nvPicPr>
          <p:cNvPr id="15404" name="grafica">
            <a:extLst>
              <a:ext uri="{FF2B5EF4-FFF2-40B4-BE49-F238E27FC236}">
                <a16:creationId xmlns:a16="http://schemas.microsoft.com/office/drawing/2014/main" id="{9AB801CE-4A3B-A24D-5BAF-C3E21E17766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27213" y="2360729"/>
            <a:ext cx="7282345" cy="5177481"/>
          </a:xfrm>
          <a:prstGeom prst="rect">
            <a:avLst/>
          </a:prstGeom>
          <a:noFill/>
          <a:extLst>
            <a:ext uri="{909E8E84-426E-40DD-AFC4-6F175D3DCCD1}">
              <a14:hiddenFill xmlns:a14="http://schemas.microsoft.com/office/drawing/2010/main">
                <a:solidFill>
                  <a:srgbClr val="FFFFFF"/>
                </a:solidFill>
              </a14:hiddenFill>
            </a:ext>
          </a:extLst>
        </p:spPr>
      </p:pic>
      <p:pic>
        <p:nvPicPr>
          <p:cNvPr id="15406" name="cuñas">
            <a:extLst>
              <a:ext uri="{FF2B5EF4-FFF2-40B4-BE49-F238E27FC236}">
                <a16:creationId xmlns:a16="http://schemas.microsoft.com/office/drawing/2014/main" id="{79087A13-EA17-B1D4-CBD1-76990A368F9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755880" y="7757362"/>
            <a:ext cx="2790518" cy="2410889"/>
          </a:xfrm>
          <a:prstGeom prst="rect">
            <a:avLst/>
          </a:prstGeom>
          <a:noFill/>
          <a:extLst>
            <a:ext uri="{909E8E84-426E-40DD-AFC4-6F175D3DCCD1}">
              <a14:hiddenFill xmlns:a14="http://schemas.microsoft.com/office/drawing/2010/main">
                <a:solidFill>
                  <a:srgbClr val="FFFFFF"/>
                </a:solidFill>
              </a14:hiddenFill>
            </a:ext>
          </a:extLst>
        </p:spPr>
      </p:pic>
      <p:sp>
        <p:nvSpPr>
          <p:cNvPr id="12" name="texto frinccion">
            <a:extLst>
              <a:ext uri="{FF2B5EF4-FFF2-40B4-BE49-F238E27FC236}">
                <a16:creationId xmlns:a16="http://schemas.microsoft.com/office/drawing/2014/main" id="{FC505082-155A-9F81-C506-76E7E7D86A49}"/>
              </a:ext>
            </a:extLst>
          </p:cNvPr>
          <p:cNvSpPr/>
          <p:nvPr/>
        </p:nvSpPr>
        <p:spPr>
          <a:xfrm>
            <a:off x="710903" y="8832466"/>
            <a:ext cx="11658599" cy="7816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3200"/>
              <a:t>coeficientes de fricción → µ𝑀𝐶 = 0,2 → µ𝑪𝑷 = 𝟎, 𝟓1</a:t>
            </a:r>
            <a:endParaRPr lang="es-AR" sz="3200"/>
          </a:p>
        </p:txBody>
      </p:sp>
      <p:sp>
        <p:nvSpPr>
          <p:cNvPr id="2" name="sombra">
            <a:extLst>
              <a:ext uri="{FF2B5EF4-FFF2-40B4-BE49-F238E27FC236}">
                <a16:creationId xmlns:a16="http://schemas.microsoft.com/office/drawing/2014/main" id="{1742BC33-BE94-AE27-F30F-B3E01F1137A1}"/>
              </a:ext>
            </a:extLst>
          </p:cNvPr>
          <p:cNvSpPr/>
          <p:nvPr/>
        </p:nvSpPr>
        <p:spPr>
          <a:xfrm>
            <a:off x="-1" y="1943100"/>
            <a:ext cx="18288000" cy="1662545"/>
          </a:xfrm>
          <a:custGeom>
            <a:avLst/>
            <a:gdLst/>
            <a:ahLst/>
            <a:cxnLst/>
            <a:rect l="l" t="t" r="r" b="b"/>
            <a:pathLst>
              <a:path w="18288000" h="1662545">
                <a:moveTo>
                  <a:pt x="0" y="0"/>
                </a:moveTo>
                <a:lnTo>
                  <a:pt x="18288000" y="0"/>
                </a:lnTo>
                <a:lnTo>
                  <a:pt x="18288000" y="1662545"/>
                </a:lnTo>
                <a:lnTo>
                  <a:pt x="0" y="1662545"/>
                </a:lnTo>
                <a:lnTo>
                  <a:pt x="0" y="0"/>
                </a:lnTo>
                <a:close/>
              </a:path>
            </a:pathLst>
          </a:custGeom>
          <a:blipFill>
            <a:blip r:embed="rId14"/>
            <a:stretch>
              <a:fillRect/>
            </a:stretch>
          </a:blipFill>
        </p:spPr>
        <p:txBody>
          <a:bodyPr/>
          <a:lstStyle/>
          <a:p>
            <a:endParaRPr lang="es-AR"/>
          </a:p>
        </p:txBody>
      </p:sp>
      <p:pic>
        <p:nvPicPr>
          <p:cNvPr id="15408" name="render">
            <a:extLst>
              <a:ext uri="{FF2B5EF4-FFF2-40B4-BE49-F238E27FC236}">
                <a16:creationId xmlns:a16="http://schemas.microsoft.com/office/drawing/2014/main" id="{065C9E6F-0B44-3334-43E4-FB4E35744BB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11101" y="2190664"/>
            <a:ext cx="6777547" cy="7726840"/>
          </a:xfrm>
          <a:prstGeom prst="rect">
            <a:avLst/>
          </a:prstGeom>
          <a:noFill/>
          <a:extLst>
            <a:ext uri="{909E8E84-426E-40DD-AFC4-6F175D3DCCD1}">
              <a14:hiddenFill xmlns:a14="http://schemas.microsoft.com/office/drawing/2010/main">
                <a:solidFill>
                  <a:srgbClr val="FFFFFF"/>
                </a:solidFill>
              </a14:hiddenFill>
            </a:ext>
          </a:extLst>
        </p:spPr>
      </p:pic>
      <p:pic>
        <p:nvPicPr>
          <p:cNvPr id="7" name="tipos de probeta" descr="Texto&#10;&#10;El contenido generado por IA puede ser incorrecto.">
            <a:extLst>
              <a:ext uri="{FF2B5EF4-FFF2-40B4-BE49-F238E27FC236}">
                <a16:creationId xmlns:a16="http://schemas.microsoft.com/office/drawing/2014/main" id="{B48EC5A7-08D1-5FE9-2931-9E0DECDE4560}"/>
              </a:ext>
            </a:extLst>
          </p:cNvPr>
          <p:cNvPicPr>
            <a:picLocks noChangeAspect="1"/>
          </p:cNvPicPr>
          <p:nvPr/>
        </p:nvPicPr>
        <p:blipFill>
          <a:blip r:embed="rId16"/>
          <a:stretch>
            <a:fillRect/>
          </a:stretch>
        </p:blipFill>
        <p:spPr>
          <a:xfrm>
            <a:off x="7654391" y="2225496"/>
            <a:ext cx="10022508" cy="5481755"/>
          </a:xfrm>
          <a:prstGeom prst="rect">
            <a:avLst/>
          </a:prstGeom>
        </p:spPr>
      </p:pic>
      <p:sp>
        <p:nvSpPr>
          <p:cNvPr id="8" name="texto comienzo">
            <a:extLst>
              <a:ext uri="{FF2B5EF4-FFF2-40B4-BE49-F238E27FC236}">
                <a16:creationId xmlns:a16="http://schemas.microsoft.com/office/drawing/2014/main" id="{46424C6F-A552-D543-F06C-08762406F663}"/>
              </a:ext>
            </a:extLst>
          </p:cNvPr>
          <p:cNvSpPr txBox="1"/>
          <p:nvPr/>
        </p:nvSpPr>
        <p:spPr>
          <a:xfrm>
            <a:off x="3670458" y="6052037"/>
            <a:ext cx="546588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s-ES" b="1" dirty="0">
                <a:solidFill>
                  <a:srgbClr val="FF0000"/>
                </a:solidFill>
                <a:latin typeface="Arial"/>
                <a:ea typeface="Calibri"/>
                <a:cs typeface="Calibri"/>
              </a:rPr>
              <a:t>FUERZA AXIAL</a:t>
            </a:r>
            <a:endParaRPr lang="es-ES" b="1" dirty="0">
              <a:solidFill>
                <a:srgbClr val="FF0000"/>
              </a:solidFill>
              <a:ea typeface="Calibri"/>
              <a:cs typeface="Calibri"/>
            </a:endParaRPr>
          </a:p>
          <a:p>
            <a:pPr algn="r"/>
            <a:endParaRPr lang="es-ES" b="1" dirty="0">
              <a:solidFill>
                <a:srgbClr val="FF0000"/>
              </a:solidFill>
              <a:latin typeface="Arial"/>
              <a:ea typeface="Calibri"/>
              <a:cs typeface="Calibri"/>
            </a:endParaRPr>
          </a:p>
          <a:p>
            <a:pPr algn="r"/>
            <a:r>
              <a:rPr lang="es-ES" b="1" dirty="0">
                <a:solidFill>
                  <a:srgbClr val="FF0000"/>
                </a:solidFill>
                <a:latin typeface="Arial"/>
                <a:ea typeface="Calibri"/>
                <a:cs typeface="Calibri"/>
              </a:rPr>
              <a:t>SUJECIÓN </a:t>
            </a:r>
          </a:p>
          <a:p>
            <a:pPr algn="r"/>
            <a:r>
              <a:rPr lang="es-ES" b="1" dirty="0">
                <a:solidFill>
                  <a:srgbClr val="FF0000"/>
                </a:solidFill>
                <a:latin typeface="Arial"/>
                <a:ea typeface="Calibri"/>
                <a:cs typeface="Calibri"/>
              </a:rPr>
              <a:t>HASTA ROTURA </a:t>
            </a:r>
          </a:p>
        </p:txBody>
      </p:sp>
      <p:pic>
        <p:nvPicPr>
          <p:cNvPr id="11" name="Imagen 10" descr="Imagen que contiene interior, tabla, artículos, diferente&#10;&#10;El contenido generado por IA puede ser incorrecto.">
            <a:extLst>
              <a:ext uri="{FF2B5EF4-FFF2-40B4-BE49-F238E27FC236}">
                <a16:creationId xmlns:a16="http://schemas.microsoft.com/office/drawing/2014/main" id="{09473CB9-18C4-0CE1-B5A0-42BCD486718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2841511" y="2838884"/>
            <a:ext cx="4828648" cy="7039487"/>
          </a:xfrm>
          <a:prstGeom prst="rect">
            <a:avLst/>
          </a:prstGeom>
        </p:spPr>
      </p:pic>
      <p:pic>
        <p:nvPicPr>
          <p:cNvPr id="10" name="Cámara 9">
            <a:extLst>
              <a:ext uri="{FF2B5EF4-FFF2-40B4-BE49-F238E27FC236}">
                <a16:creationId xmlns:a16="http://schemas.microsoft.com/office/drawing/2014/main" id="{9D14C32E-FEE5-0D80-7E57-C556EB3BF40B}"/>
              </a:ext>
            </a:extLst>
          </p:cNvPr>
          <p:cNvPicPr>
            <a:picLocks noChangeAspect="1"/>
            <a:extLst>
              <a:ext uri="{51228E76-BA90-4043-B771-695A4F85340A}">
                <alf:liveFeedProps xmlns:alf="http://schemas.microsoft.com/office/drawing/2021/livefeed"/>
              </a:ext>
            </a:extLst>
          </p:cNvPicPr>
          <p:nvPr/>
        </p:nvPicPr>
        <p:blipFill>
          <a:blip r:embed="rId18">
            <a:extLst>
              <a:ext uri="{96DAC541-7B7A-43D3-8B79-37D633B846F1}">
                <asvg:svgBlip xmlns:asvg="http://schemas.microsoft.com/office/drawing/2016/SVG/main" r:embed="rId19"/>
              </a:ext>
            </a:extLst>
          </a:blip>
          <a:stretch>
            <a:fillRect/>
          </a:stretch>
        </p:blipFill>
        <p:spPr>
          <a:xfrm>
            <a:off x="219390" y="84800"/>
            <a:ext cx="1843871" cy="1843871"/>
          </a:xfrm>
          <a:prstGeom prst="ellipse">
            <a:avLst/>
          </a:prstGeom>
        </p:spPr>
      </p:pic>
    </p:spTree>
    <p:extLst>
      <p:ext uri="{BB962C8B-B14F-4D97-AF65-F5344CB8AC3E}">
        <p14:creationId xmlns:p14="http://schemas.microsoft.com/office/powerpoint/2010/main" val="3431401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5386"/>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5388"/>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par>
                          <p:cTn id="11" fill="hold">
                            <p:stCondLst>
                              <p:cond delay="0"/>
                            </p:stCondLst>
                            <p:childTnLst>
                              <p:par>
                                <p:cTn id="12" presetID="1" presetClass="exit" presetSubtype="0" fill="hold" nodeType="afterEffect">
                                  <p:stCondLst>
                                    <p:cond delay="0"/>
                                  </p:stCondLst>
                                  <p:childTnLst>
                                    <p:set>
                                      <p:cBhvr>
                                        <p:cTn id="13" dur="1" fill="hold">
                                          <p:stCondLst>
                                            <p:cond delay="0"/>
                                          </p:stCondLst>
                                        </p:cTn>
                                        <p:tgtEl>
                                          <p:spTgt spid="11"/>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15390"/>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539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15390"/>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15392"/>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15394"/>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539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15394"/>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15396"/>
                                        </p:tgtEl>
                                        <p:attrNameLst>
                                          <p:attrName>style.visibility</p:attrName>
                                        </p:attrNameLst>
                                      </p:cBhvr>
                                      <p:to>
                                        <p:strVal val="hidden"/>
                                      </p:to>
                                    </p:set>
                                  </p:childTnLst>
                                </p:cTn>
                              </p:par>
                              <p:par>
                                <p:cTn id="34" presetID="1" presetClass="entr" presetSubtype="0" fill="hold" nodeType="withEffect">
                                  <p:stCondLst>
                                    <p:cond delay="0"/>
                                  </p:stCondLst>
                                  <p:childTnLst>
                                    <p:set>
                                      <p:cBhvr>
                                        <p:cTn id="35" dur="1" fill="hold">
                                          <p:stCondLst>
                                            <p:cond delay="0"/>
                                          </p:stCondLst>
                                        </p:cTn>
                                        <p:tgtEl>
                                          <p:spTgt spid="15398"/>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5400"/>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nodeType="clickEffect">
                                  <p:stCondLst>
                                    <p:cond delay="0"/>
                                  </p:stCondLst>
                                  <p:childTnLst>
                                    <p:set>
                                      <p:cBhvr>
                                        <p:cTn id="41" dur="1" fill="hold">
                                          <p:stCondLst>
                                            <p:cond delay="0"/>
                                          </p:stCondLst>
                                        </p:cTn>
                                        <p:tgtEl>
                                          <p:spTgt spid="15398"/>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15400"/>
                                        </p:tgtEl>
                                        <p:attrNameLst>
                                          <p:attrName>style.visibility</p:attrName>
                                        </p:attrNameLst>
                                      </p:cBhvr>
                                      <p:to>
                                        <p:strVal val="hidden"/>
                                      </p:to>
                                    </p:set>
                                  </p:childTnLst>
                                </p:cTn>
                              </p:par>
                              <p:par>
                                <p:cTn id="44" presetID="1" presetClass="entr" presetSubtype="0" fill="hold" nodeType="withEffect">
                                  <p:stCondLst>
                                    <p:cond delay="0"/>
                                  </p:stCondLst>
                                  <p:childTnLst>
                                    <p:set>
                                      <p:cBhvr>
                                        <p:cTn id="45" dur="1" fill="hold">
                                          <p:stCondLst>
                                            <p:cond delay="0"/>
                                          </p:stCondLst>
                                        </p:cTn>
                                        <p:tgtEl>
                                          <p:spTgt spid="15402"/>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5404"/>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1540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nodeType="clickEffect">
                                  <p:stCondLst>
                                    <p:cond delay="0"/>
                                  </p:stCondLst>
                                  <p:childTnLst>
                                    <p:set>
                                      <p:cBhvr>
                                        <p:cTn id="55" dur="1" fill="hold">
                                          <p:stCondLst>
                                            <p:cond delay="0"/>
                                          </p:stCondLst>
                                        </p:cTn>
                                        <p:tgtEl>
                                          <p:spTgt spid="15402"/>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15404"/>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12"/>
                                        </p:tgtEl>
                                        <p:attrNameLst>
                                          <p:attrName>style.visibility</p:attrName>
                                        </p:attrNameLst>
                                      </p:cBhvr>
                                      <p:to>
                                        <p:strVal val="hidden"/>
                                      </p:to>
                                    </p:set>
                                  </p:childTnLst>
                                </p:cTn>
                              </p:par>
                              <p:par>
                                <p:cTn id="60" presetID="1" presetClass="entr" presetSubtype="0" fill="hold" nodeType="withEffect">
                                  <p:stCondLst>
                                    <p:cond delay="0"/>
                                  </p:stCondLst>
                                  <p:childTnLst>
                                    <p:set>
                                      <p:cBhvr>
                                        <p:cTn id="61" dur="1" fill="hold">
                                          <p:stCondLst>
                                            <p:cond delay="0"/>
                                          </p:stCondLst>
                                        </p:cTn>
                                        <p:tgtEl>
                                          <p:spTgt spid="15408"/>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EDC09-1BAE-08F6-7705-5589530D9977}"/>
            </a:ext>
          </a:extLst>
        </p:cNvPr>
        <p:cNvGrpSpPr/>
        <p:nvPr/>
      </p:nvGrpSpPr>
      <p:grpSpPr>
        <a:xfrm>
          <a:off x="0" y="0"/>
          <a:ext cx="0" cy="0"/>
          <a:chOff x="0" y="0"/>
          <a:chExt cx="0" cy="0"/>
        </a:xfrm>
      </p:grpSpPr>
      <p:sp>
        <p:nvSpPr>
          <p:cNvPr id="8" name="Rectángulo 7">
            <a:extLst>
              <a:ext uri="{FF2B5EF4-FFF2-40B4-BE49-F238E27FC236}">
                <a16:creationId xmlns:a16="http://schemas.microsoft.com/office/drawing/2014/main" id="{27FC337D-AC83-82E0-A4A8-09780959F3B5}"/>
              </a:ext>
            </a:extLst>
          </p:cNvPr>
          <p:cNvSpPr/>
          <p:nvPr/>
        </p:nvSpPr>
        <p:spPr>
          <a:xfrm>
            <a:off x="10034448" y="0"/>
            <a:ext cx="8381997" cy="10287000"/>
          </a:xfrm>
          <a:prstGeom prst="rect">
            <a:avLst/>
          </a:prstGeom>
          <a:solidFill>
            <a:srgbClr val="5454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Freeform 2">
            <a:extLst>
              <a:ext uri="{FF2B5EF4-FFF2-40B4-BE49-F238E27FC236}">
                <a16:creationId xmlns:a16="http://schemas.microsoft.com/office/drawing/2014/main" id="{312A810D-9DB0-D895-5604-684AE5D3FED0}"/>
              </a:ext>
            </a:extLst>
          </p:cNvPr>
          <p:cNvSpPr/>
          <p:nvPr/>
        </p:nvSpPr>
        <p:spPr>
          <a:xfrm rot="16200000">
            <a:off x="5353702" y="4523509"/>
            <a:ext cx="10287000" cy="935182"/>
          </a:xfrm>
          <a:custGeom>
            <a:avLst/>
            <a:gdLst/>
            <a:ahLst/>
            <a:cxnLst/>
            <a:rect l="l" t="t" r="r" b="b"/>
            <a:pathLst>
              <a:path w="10287000" h="935182">
                <a:moveTo>
                  <a:pt x="0" y="0"/>
                </a:moveTo>
                <a:lnTo>
                  <a:pt x="10287000" y="0"/>
                </a:lnTo>
                <a:lnTo>
                  <a:pt x="10287000" y="935182"/>
                </a:lnTo>
                <a:lnTo>
                  <a:pt x="0" y="935182"/>
                </a:lnTo>
                <a:lnTo>
                  <a:pt x="0" y="0"/>
                </a:lnTo>
                <a:close/>
              </a:path>
            </a:pathLst>
          </a:custGeom>
          <a:blipFill>
            <a:blip r:embed="rId3"/>
            <a:stretch>
              <a:fillRect/>
            </a:stretch>
          </a:blipFill>
        </p:spPr>
        <p:txBody>
          <a:bodyPr/>
          <a:lstStyle/>
          <a:p>
            <a:endParaRPr lang="es-AR"/>
          </a:p>
        </p:txBody>
      </p:sp>
      <p:grpSp>
        <p:nvGrpSpPr>
          <p:cNvPr id="3" name="Group 3">
            <a:extLst>
              <a:ext uri="{FF2B5EF4-FFF2-40B4-BE49-F238E27FC236}">
                <a16:creationId xmlns:a16="http://schemas.microsoft.com/office/drawing/2014/main" id="{1396C306-1794-F5AC-BDBA-9B2B40EBABB3}"/>
              </a:ext>
            </a:extLst>
          </p:cNvPr>
          <p:cNvGrpSpPr/>
          <p:nvPr/>
        </p:nvGrpSpPr>
        <p:grpSpPr>
          <a:xfrm>
            <a:off x="4828" y="-149701"/>
            <a:ext cx="10102363" cy="10436701"/>
            <a:chOff x="0" y="-38100"/>
            <a:chExt cx="2511313" cy="3293540"/>
          </a:xfrm>
        </p:grpSpPr>
        <p:sp>
          <p:nvSpPr>
            <p:cNvPr id="4" name="Freeform 4">
              <a:extLst>
                <a:ext uri="{FF2B5EF4-FFF2-40B4-BE49-F238E27FC236}">
                  <a16:creationId xmlns:a16="http://schemas.microsoft.com/office/drawing/2014/main" id="{AACDA014-63BB-7BF8-E2BF-A23FFB86E4EB}"/>
                </a:ext>
              </a:extLst>
            </p:cNvPr>
            <p:cNvSpPr/>
            <p:nvPr/>
          </p:nvSpPr>
          <p:spPr>
            <a:xfrm>
              <a:off x="0" y="4637"/>
              <a:ext cx="2493230" cy="3250803"/>
            </a:xfrm>
            <a:custGeom>
              <a:avLst/>
              <a:gdLst/>
              <a:ahLst/>
              <a:cxnLst/>
              <a:rect l="l" t="t" r="r" b="b"/>
              <a:pathLst>
                <a:path w="2576410" h="3255440">
                  <a:moveTo>
                    <a:pt x="0" y="0"/>
                  </a:moveTo>
                  <a:lnTo>
                    <a:pt x="2576410" y="0"/>
                  </a:lnTo>
                  <a:lnTo>
                    <a:pt x="2576410" y="3255440"/>
                  </a:lnTo>
                  <a:lnTo>
                    <a:pt x="0" y="3255440"/>
                  </a:lnTo>
                  <a:close/>
                </a:path>
              </a:pathLst>
            </a:custGeom>
            <a:solidFill>
              <a:srgbClr val="032D66"/>
            </a:solidFill>
          </p:spPr>
          <p:txBody>
            <a:bodyPr/>
            <a:lstStyle/>
            <a:p>
              <a:endParaRPr lang="es-AR"/>
            </a:p>
          </p:txBody>
        </p:sp>
        <p:sp>
          <p:nvSpPr>
            <p:cNvPr id="5" name="TextBox 5">
              <a:extLst>
                <a:ext uri="{FF2B5EF4-FFF2-40B4-BE49-F238E27FC236}">
                  <a16:creationId xmlns:a16="http://schemas.microsoft.com/office/drawing/2014/main" id="{1A6EBF7D-FDA6-6401-0FD8-358E8CECB4F2}"/>
                </a:ext>
              </a:extLst>
            </p:cNvPr>
            <p:cNvSpPr txBox="1"/>
            <p:nvPr/>
          </p:nvSpPr>
          <p:spPr>
            <a:xfrm>
              <a:off x="0" y="-38100"/>
              <a:ext cx="2511313" cy="329354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a:extLst>
              <a:ext uri="{FF2B5EF4-FFF2-40B4-BE49-F238E27FC236}">
                <a16:creationId xmlns:a16="http://schemas.microsoft.com/office/drawing/2014/main" id="{AE4DE560-AC8D-CC95-FDF7-10556E261006}"/>
              </a:ext>
            </a:extLst>
          </p:cNvPr>
          <p:cNvSpPr txBox="1"/>
          <p:nvPr/>
        </p:nvSpPr>
        <p:spPr>
          <a:xfrm>
            <a:off x="623678" y="876260"/>
            <a:ext cx="9341853" cy="3616824"/>
          </a:xfrm>
          <a:prstGeom prst="rect">
            <a:avLst/>
          </a:prstGeom>
        </p:spPr>
        <p:txBody>
          <a:bodyPr wrap="square" lIns="0" tIns="0" rIns="0" bIns="0" rtlCol="0" anchor="t">
            <a:spAutoFit/>
          </a:bodyPr>
          <a:lstStyle/>
          <a:p>
            <a:pPr algn="l">
              <a:lnSpc>
                <a:spcPts val="9626"/>
              </a:lnSpc>
            </a:pPr>
            <a:r>
              <a:rPr lang="en-US" sz="6875">
                <a:solidFill>
                  <a:srgbClr val="FFFFFF"/>
                </a:solidFill>
                <a:latin typeface="Anton"/>
                <a:ea typeface="Anton"/>
                <a:cs typeface="Anton"/>
                <a:sym typeface="Anton"/>
              </a:rPr>
              <a:t>DISEÑO DE LA MÁQUINA: </a:t>
            </a:r>
            <a:r>
              <a:rPr lang="es-AR" sz="6875" noProof="0">
                <a:solidFill>
                  <a:srgbClr val="FFFFFF"/>
                </a:solidFill>
                <a:latin typeface="Anton"/>
                <a:ea typeface="Anton"/>
                <a:cs typeface="Anton"/>
                <a:sym typeface="Anton"/>
              </a:rPr>
              <a:t>Resto de los componentes mecánicos</a:t>
            </a:r>
            <a:endParaRPr lang="en-US" sz="6875">
              <a:solidFill>
                <a:srgbClr val="FFFFFF"/>
              </a:solidFill>
              <a:latin typeface="Anton"/>
              <a:ea typeface="Anton"/>
              <a:cs typeface="Anton"/>
              <a:sym typeface="Anton"/>
            </a:endParaRPr>
          </a:p>
        </p:txBody>
      </p:sp>
      <p:pic>
        <p:nvPicPr>
          <p:cNvPr id="16386" name="Picture 2">
            <a:extLst>
              <a:ext uri="{FF2B5EF4-FFF2-40B4-BE49-F238E27FC236}">
                <a16:creationId xmlns:a16="http://schemas.microsoft.com/office/drawing/2014/main" id="{A556E3D2-9695-03F3-9A60-0DF47AD561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44400" y="139065"/>
            <a:ext cx="5638800" cy="1000887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AutoShape 6">
            <a:extLst>
              <a:ext uri="{FF2B5EF4-FFF2-40B4-BE49-F238E27FC236}">
                <a16:creationId xmlns:a16="http://schemas.microsoft.com/office/drawing/2014/main" id="{4AE3CB5D-5541-4EAB-A381-417B84463CB6}"/>
              </a:ext>
            </a:extLst>
          </p:cNvPr>
          <p:cNvSpPr/>
          <p:nvPr/>
        </p:nvSpPr>
        <p:spPr>
          <a:xfrm flipV="1">
            <a:off x="2564524" y="2007936"/>
            <a:ext cx="7469924" cy="20149"/>
          </a:xfrm>
          <a:prstGeom prst="line">
            <a:avLst/>
          </a:prstGeom>
          <a:ln w="38100" cap="flat">
            <a:solidFill>
              <a:srgbClr val="FFFFFF"/>
            </a:solidFill>
            <a:prstDash val="solid"/>
            <a:headEnd type="none" w="sm" len="sm"/>
            <a:tailEnd type="none" w="sm" len="sm"/>
          </a:ln>
        </p:spPr>
        <p:txBody>
          <a:bodyPr/>
          <a:lstStyle/>
          <a:p>
            <a:endParaRPr lang="es-AR"/>
          </a:p>
        </p:txBody>
      </p:sp>
      <p:pic>
        <p:nvPicPr>
          <p:cNvPr id="16388" name="Picture 4">
            <a:extLst>
              <a:ext uri="{FF2B5EF4-FFF2-40B4-BE49-F238E27FC236}">
                <a16:creationId xmlns:a16="http://schemas.microsoft.com/office/drawing/2014/main" id="{9F919820-D057-E8CA-5F32-D084D6CA3C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526" y="4991100"/>
            <a:ext cx="8369654" cy="4907787"/>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F72ACDD2-94D9-F772-5AC7-5756A57C64E2}"/>
              </a:ext>
            </a:extLst>
          </p:cNvPr>
          <p:cNvSpPr txBox="1"/>
          <p:nvPr/>
        </p:nvSpPr>
        <p:spPr>
          <a:xfrm>
            <a:off x="10169767" y="1611922"/>
            <a:ext cx="3355731"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000" b="1">
                <a:solidFill>
                  <a:schemeClr val="bg1"/>
                </a:solidFill>
                <a:ea typeface="Calibri"/>
                <a:cs typeface="Calibri"/>
              </a:rPr>
              <a:t>CARACTERÍSTICAS:</a:t>
            </a:r>
          </a:p>
          <a:p>
            <a:pPr marL="342900" indent="-342900">
              <a:buFont typeface="Arial"/>
              <a:buChar char="•"/>
            </a:pPr>
            <a:endParaRPr lang="es-ES" sz="2000" b="1">
              <a:solidFill>
                <a:schemeClr val="bg1"/>
              </a:solidFill>
              <a:ea typeface="Calibri"/>
              <a:cs typeface="Calibri"/>
            </a:endParaRPr>
          </a:p>
          <a:p>
            <a:pPr marL="342900" indent="-342900">
              <a:buFont typeface="Arial"/>
              <a:buChar char="•"/>
            </a:pPr>
            <a:r>
              <a:rPr lang="es-ES" sz="2000" b="1">
                <a:solidFill>
                  <a:schemeClr val="bg1"/>
                </a:solidFill>
                <a:ea typeface="Calibri"/>
                <a:cs typeface="Calibri"/>
              </a:rPr>
              <a:t>Mecanizados (AISI 1045)</a:t>
            </a:r>
          </a:p>
          <a:p>
            <a:pPr marL="342900" indent="-342900">
              <a:buFont typeface="Arial"/>
              <a:buChar char="•"/>
            </a:pPr>
            <a:r>
              <a:rPr lang="es-ES" sz="2000" b="1">
                <a:solidFill>
                  <a:schemeClr val="bg1"/>
                </a:solidFill>
                <a:ea typeface="Calibri"/>
                <a:cs typeface="Calibri"/>
              </a:rPr>
              <a:t>Caños Estructurales</a:t>
            </a:r>
          </a:p>
          <a:p>
            <a:pPr marL="342900" indent="-342900">
              <a:buFont typeface="Arial"/>
              <a:buChar char="•"/>
            </a:pPr>
            <a:r>
              <a:rPr lang="es-ES" sz="2000" b="1">
                <a:solidFill>
                  <a:schemeClr val="bg1"/>
                </a:solidFill>
                <a:ea typeface="Calibri"/>
                <a:cs typeface="Calibri"/>
              </a:rPr>
              <a:t>Chapa 3/8"</a:t>
            </a:r>
          </a:p>
          <a:p>
            <a:pPr marL="342900" indent="-342900">
              <a:buFont typeface="Arial"/>
              <a:buChar char="•"/>
            </a:pPr>
            <a:r>
              <a:rPr lang="es-ES" sz="2000" b="1">
                <a:solidFill>
                  <a:schemeClr val="bg1"/>
                </a:solidFill>
                <a:ea typeface="Calibri"/>
                <a:cs typeface="Calibri"/>
              </a:rPr>
              <a:t>Plegado de chapa 1/8"</a:t>
            </a:r>
          </a:p>
          <a:p>
            <a:pPr marL="342900" indent="-342900">
              <a:buFont typeface="Arial"/>
              <a:buChar char="•"/>
            </a:pPr>
            <a:r>
              <a:rPr lang="es-ES" sz="2000" b="1">
                <a:solidFill>
                  <a:schemeClr val="bg1"/>
                </a:solidFill>
                <a:ea typeface="Calibri"/>
                <a:cs typeface="Calibri"/>
              </a:rPr>
              <a:t>Rótulas M12</a:t>
            </a:r>
          </a:p>
          <a:p>
            <a:pPr marL="342900" indent="-342900">
              <a:buFont typeface="Arial"/>
              <a:buChar char="•"/>
            </a:pPr>
            <a:r>
              <a:rPr lang="es-ES" sz="2000" b="1" err="1">
                <a:solidFill>
                  <a:schemeClr val="bg1"/>
                </a:solidFill>
                <a:ea typeface="Calibri"/>
                <a:cs typeface="Calibri"/>
              </a:rPr>
              <a:t>Bulonería</a:t>
            </a:r>
            <a:r>
              <a:rPr lang="es-ES" sz="2000" b="1">
                <a:solidFill>
                  <a:schemeClr val="bg1"/>
                </a:solidFill>
                <a:ea typeface="Calibri"/>
                <a:cs typeface="Calibri"/>
              </a:rPr>
              <a:t> M6 y M8</a:t>
            </a:r>
          </a:p>
        </p:txBody>
      </p:sp>
      <p:pic>
        <p:nvPicPr>
          <p:cNvPr id="9" name="Cámara 8">
            <a:extLst>
              <a:ext uri="{FF2B5EF4-FFF2-40B4-BE49-F238E27FC236}">
                <a16:creationId xmlns:a16="http://schemas.microsoft.com/office/drawing/2014/main" id="{7EB30275-2302-7127-F861-5C499C156D95}"/>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9558570" y="7332503"/>
            <a:ext cx="2713087" cy="2713087"/>
          </a:xfrm>
          <a:prstGeom prst="ellipse">
            <a:avLst/>
          </a:prstGeom>
        </p:spPr>
      </p:pic>
    </p:spTree>
    <p:extLst>
      <p:ext uri="{BB962C8B-B14F-4D97-AF65-F5344CB8AC3E}">
        <p14:creationId xmlns:p14="http://schemas.microsoft.com/office/powerpoint/2010/main" val="102174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34DC8-22FB-DD4E-EEDF-2D71F57E04CF}"/>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55DF5D45-B6DF-D234-BEE5-1C5956E043F8}"/>
              </a:ext>
            </a:extLst>
          </p:cNvPr>
          <p:cNvGrpSpPr/>
          <p:nvPr/>
        </p:nvGrpSpPr>
        <p:grpSpPr>
          <a:xfrm>
            <a:off x="0" y="-44051"/>
            <a:ext cx="18288000" cy="1987151"/>
            <a:chOff x="0" y="0"/>
            <a:chExt cx="5186228" cy="997214"/>
          </a:xfrm>
        </p:grpSpPr>
        <p:sp>
          <p:nvSpPr>
            <p:cNvPr id="4" name="Freeform 4">
              <a:extLst>
                <a:ext uri="{FF2B5EF4-FFF2-40B4-BE49-F238E27FC236}">
                  <a16:creationId xmlns:a16="http://schemas.microsoft.com/office/drawing/2014/main" id="{39041D37-DE75-15D0-EBBA-F48C6EE25F4A}"/>
                </a:ext>
              </a:extLst>
            </p:cNvPr>
            <p:cNvSpPr/>
            <p:nvPr/>
          </p:nvSpPr>
          <p:spPr>
            <a:xfrm>
              <a:off x="0" y="0"/>
              <a:ext cx="5186228" cy="997214"/>
            </a:xfrm>
            <a:custGeom>
              <a:avLst/>
              <a:gdLst/>
              <a:ahLst/>
              <a:cxnLst/>
              <a:rect l="l" t="t" r="r" b="b"/>
              <a:pathLst>
                <a:path w="5186228" h="997214">
                  <a:moveTo>
                    <a:pt x="0" y="0"/>
                  </a:moveTo>
                  <a:lnTo>
                    <a:pt x="5186228" y="0"/>
                  </a:lnTo>
                  <a:lnTo>
                    <a:pt x="5186228" y="997214"/>
                  </a:lnTo>
                  <a:lnTo>
                    <a:pt x="0" y="997214"/>
                  </a:lnTo>
                  <a:close/>
                </a:path>
              </a:pathLst>
            </a:custGeom>
            <a:solidFill>
              <a:srgbClr val="032D66"/>
            </a:solidFill>
          </p:spPr>
          <p:txBody>
            <a:bodyPr/>
            <a:lstStyle/>
            <a:p>
              <a:endParaRPr lang="es-AR"/>
            </a:p>
          </p:txBody>
        </p:sp>
        <p:sp>
          <p:nvSpPr>
            <p:cNvPr id="5" name="TextBox 5">
              <a:extLst>
                <a:ext uri="{FF2B5EF4-FFF2-40B4-BE49-F238E27FC236}">
                  <a16:creationId xmlns:a16="http://schemas.microsoft.com/office/drawing/2014/main" id="{95D0414A-38F8-8C24-8E31-712B762997A1}"/>
                </a:ext>
              </a:extLst>
            </p:cNvPr>
            <p:cNvSpPr txBox="1"/>
            <p:nvPr/>
          </p:nvSpPr>
          <p:spPr>
            <a:xfrm>
              <a:off x="0" y="-38100"/>
              <a:ext cx="5186228" cy="1035314"/>
            </a:xfrm>
            <a:prstGeom prst="rect">
              <a:avLst/>
            </a:prstGeom>
          </p:spPr>
          <p:txBody>
            <a:bodyPr lIns="50800" tIns="50800" rIns="50800" bIns="50800" rtlCol="0" anchor="ctr"/>
            <a:lstStyle/>
            <a:p>
              <a:pPr algn="ctr">
                <a:lnSpc>
                  <a:spcPts val="2659"/>
                </a:lnSpc>
                <a:spcBef>
                  <a:spcPct val="0"/>
                </a:spcBef>
              </a:pPr>
              <a:endParaRPr/>
            </a:p>
          </p:txBody>
        </p:sp>
      </p:grpSp>
      <p:sp>
        <p:nvSpPr>
          <p:cNvPr id="6" name="AutoShape 6">
            <a:extLst>
              <a:ext uri="{FF2B5EF4-FFF2-40B4-BE49-F238E27FC236}">
                <a16:creationId xmlns:a16="http://schemas.microsoft.com/office/drawing/2014/main" id="{21EC17D3-5904-EEFE-2FBC-7C71BD3F845A}"/>
              </a:ext>
            </a:extLst>
          </p:cNvPr>
          <p:cNvSpPr/>
          <p:nvPr/>
        </p:nvSpPr>
        <p:spPr>
          <a:xfrm flipV="1">
            <a:off x="7712851" y="1470424"/>
            <a:ext cx="10575148" cy="42401"/>
          </a:xfrm>
          <a:prstGeom prst="line">
            <a:avLst/>
          </a:prstGeom>
          <a:ln w="38100" cap="flat">
            <a:solidFill>
              <a:srgbClr val="FFFFFF"/>
            </a:solidFill>
            <a:prstDash val="solid"/>
            <a:headEnd type="none" w="sm" len="sm"/>
            <a:tailEnd type="none" w="sm" len="sm"/>
          </a:ln>
        </p:spPr>
        <p:txBody>
          <a:bodyPr/>
          <a:lstStyle/>
          <a:p>
            <a:endParaRPr lang="es-AR"/>
          </a:p>
        </p:txBody>
      </p:sp>
      <p:sp>
        <p:nvSpPr>
          <p:cNvPr id="9" name="TextBox 9">
            <a:extLst>
              <a:ext uri="{FF2B5EF4-FFF2-40B4-BE49-F238E27FC236}">
                <a16:creationId xmlns:a16="http://schemas.microsoft.com/office/drawing/2014/main" id="{B351FCFB-5C92-058F-8CE6-A9ABFDA11C83}"/>
              </a:ext>
            </a:extLst>
          </p:cNvPr>
          <p:cNvSpPr txBox="1"/>
          <p:nvPr/>
        </p:nvSpPr>
        <p:spPr>
          <a:xfrm>
            <a:off x="-1066800" y="266700"/>
            <a:ext cx="18472259" cy="1125180"/>
          </a:xfrm>
          <a:prstGeom prst="rect">
            <a:avLst/>
          </a:prstGeom>
        </p:spPr>
        <p:txBody>
          <a:bodyPr wrap="square" lIns="0" tIns="0" rIns="0" bIns="0" rtlCol="0" anchor="t">
            <a:spAutoFit/>
          </a:bodyPr>
          <a:lstStyle/>
          <a:p>
            <a:pPr algn="r">
              <a:lnSpc>
                <a:spcPts val="9626"/>
              </a:lnSpc>
            </a:pPr>
            <a:r>
              <a:rPr lang="es-MX" sz="6000">
                <a:solidFill>
                  <a:srgbClr val="FFFFFF"/>
                </a:solidFill>
                <a:latin typeface="Anton"/>
                <a:ea typeface="Anton"/>
                <a:cs typeface="Anton"/>
                <a:sym typeface="Anton"/>
              </a:rPr>
              <a:t>DISEÑO DE LA MÁQUINA: SELECCIÓN DE CELDA DE CARGA</a:t>
            </a:r>
            <a:endParaRPr lang="en-US" sz="6000">
              <a:solidFill>
                <a:srgbClr val="FFFFFF"/>
              </a:solidFill>
              <a:latin typeface="Anton"/>
              <a:ea typeface="Anton"/>
              <a:cs typeface="Anton"/>
              <a:sym typeface="Anton"/>
            </a:endParaRPr>
          </a:p>
        </p:txBody>
      </p:sp>
      <p:sp>
        <p:nvSpPr>
          <p:cNvPr id="2" name="Freeform 2">
            <a:extLst>
              <a:ext uri="{FF2B5EF4-FFF2-40B4-BE49-F238E27FC236}">
                <a16:creationId xmlns:a16="http://schemas.microsoft.com/office/drawing/2014/main" id="{240D1F31-5D67-7220-EA50-FFF191E0C2F2}"/>
              </a:ext>
            </a:extLst>
          </p:cNvPr>
          <p:cNvSpPr/>
          <p:nvPr/>
        </p:nvSpPr>
        <p:spPr>
          <a:xfrm>
            <a:off x="-1" y="1943100"/>
            <a:ext cx="18288000" cy="1662545"/>
          </a:xfrm>
          <a:custGeom>
            <a:avLst/>
            <a:gdLst/>
            <a:ahLst/>
            <a:cxnLst/>
            <a:rect l="l" t="t" r="r" b="b"/>
            <a:pathLst>
              <a:path w="18288000" h="1662545">
                <a:moveTo>
                  <a:pt x="0" y="0"/>
                </a:moveTo>
                <a:lnTo>
                  <a:pt x="18288000" y="0"/>
                </a:lnTo>
                <a:lnTo>
                  <a:pt x="18288000" y="1662545"/>
                </a:lnTo>
                <a:lnTo>
                  <a:pt x="0" y="1662545"/>
                </a:lnTo>
                <a:lnTo>
                  <a:pt x="0" y="0"/>
                </a:lnTo>
                <a:close/>
              </a:path>
            </a:pathLst>
          </a:custGeom>
          <a:blipFill>
            <a:blip r:embed="rId3"/>
            <a:stretch>
              <a:fillRect/>
            </a:stretch>
          </a:blipFill>
        </p:spPr>
        <p:txBody>
          <a:bodyPr/>
          <a:lstStyle/>
          <a:p>
            <a:endParaRPr lang="es-AR"/>
          </a:p>
        </p:txBody>
      </p:sp>
      <p:pic>
        <p:nvPicPr>
          <p:cNvPr id="7" name="Imagen 6">
            <a:extLst>
              <a:ext uri="{FF2B5EF4-FFF2-40B4-BE49-F238E27FC236}">
                <a16:creationId xmlns:a16="http://schemas.microsoft.com/office/drawing/2014/main" id="{8C920220-03D6-3C7A-533C-F7E56DCEA076}"/>
              </a:ext>
            </a:extLst>
          </p:cNvPr>
          <p:cNvPicPr>
            <a:picLocks noChangeAspect="1"/>
          </p:cNvPicPr>
          <p:nvPr/>
        </p:nvPicPr>
        <p:blipFill>
          <a:blip r:embed="rId4">
            <a:extLst>
              <a:ext uri="{28A0092B-C50C-407E-A947-70E740481C1C}">
                <a14:useLocalDpi xmlns:a14="http://schemas.microsoft.com/office/drawing/2010/main" val="0"/>
              </a:ext>
            </a:extLst>
          </a:blip>
          <a:srcRect t="331" b="331"/>
          <a:stretch/>
        </p:blipFill>
        <p:spPr>
          <a:xfrm>
            <a:off x="4562590" y="3726656"/>
            <a:ext cx="8436541" cy="5572126"/>
          </a:xfrm>
          <a:prstGeom prst="roundRect">
            <a:avLst>
              <a:gd name="adj" fmla="val 8594"/>
            </a:avLst>
          </a:prstGeom>
          <a:solidFill>
            <a:srgbClr val="FFFFFF">
              <a:shade val="85000"/>
            </a:srgbClr>
          </a:solidFill>
          <a:ln>
            <a:noFill/>
          </a:ln>
          <a:effectLst/>
        </p:spPr>
      </p:pic>
      <p:sp>
        <p:nvSpPr>
          <p:cNvPr id="8" name="Rectángulo: esquinas redondeadas 7">
            <a:extLst>
              <a:ext uri="{FF2B5EF4-FFF2-40B4-BE49-F238E27FC236}">
                <a16:creationId xmlns:a16="http://schemas.microsoft.com/office/drawing/2014/main" id="{E13B997B-7BC6-61A2-5D7E-068823E40D06}"/>
              </a:ext>
            </a:extLst>
          </p:cNvPr>
          <p:cNvSpPr/>
          <p:nvPr/>
        </p:nvSpPr>
        <p:spPr>
          <a:xfrm>
            <a:off x="2590800" y="2383542"/>
            <a:ext cx="11658599" cy="7816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5400"/>
              <a:t>ASTM D638 → e &lt; ± 1% valor medido</a:t>
            </a:r>
            <a:endParaRPr lang="es-AR" sz="5400"/>
          </a:p>
        </p:txBody>
      </p:sp>
      <p:pic>
        <p:nvPicPr>
          <p:cNvPr id="10" name="Cámara 9">
            <a:extLst>
              <a:ext uri="{FF2B5EF4-FFF2-40B4-BE49-F238E27FC236}">
                <a16:creationId xmlns:a16="http://schemas.microsoft.com/office/drawing/2014/main" id="{D7C8D0B8-CE41-9CF2-5328-249985B3D91D}"/>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5078456" y="7077456"/>
            <a:ext cx="3086100" cy="3086100"/>
          </a:xfrm>
          <a:prstGeom prst="ellipse">
            <a:avLst/>
          </a:prstGeom>
        </p:spPr>
      </p:pic>
    </p:spTree>
    <p:extLst>
      <p:ext uri="{BB962C8B-B14F-4D97-AF65-F5344CB8AC3E}">
        <p14:creationId xmlns:p14="http://schemas.microsoft.com/office/powerpoint/2010/main" val="3226994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784169" y="4784169"/>
            <a:ext cx="10525172" cy="956834"/>
          </a:xfrm>
          <a:custGeom>
            <a:avLst/>
            <a:gdLst/>
            <a:ahLst/>
            <a:cxnLst/>
            <a:rect l="l" t="t" r="r" b="b"/>
            <a:pathLst>
              <a:path w="10525172" h="956834">
                <a:moveTo>
                  <a:pt x="0" y="0"/>
                </a:moveTo>
                <a:lnTo>
                  <a:pt x="10525172" y="0"/>
                </a:lnTo>
                <a:lnTo>
                  <a:pt x="10525172" y="956834"/>
                </a:lnTo>
                <a:lnTo>
                  <a:pt x="0" y="956834"/>
                </a:lnTo>
                <a:lnTo>
                  <a:pt x="0" y="0"/>
                </a:lnTo>
                <a:close/>
              </a:path>
            </a:pathLst>
          </a:custGeom>
          <a:blipFill>
            <a:blip r:embed="rId3"/>
            <a:stretch>
              <a:fillRect/>
            </a:stretch>
          </a:blipFill>
        </p:spPr>
        <p:txBody>
          <a:bodyPr/>
          <a:lstStyle/>
          <a:p>
            <a:endParaRPr lang="es-AR"/>
          </a:p>
        </p:txBody>
      </p:sp>
      <p:grpSp>
        <p:nvGrpSpPr>
          <p:cNvPr id="3" name="Group 3"/>
          <p:cNvGrpSpPr/>
          <p:nvPr/>
        </p:nvGrpSpPr>
        <p:grpSpPr>
          <a:xfrm>
            <a:off x="956834" y="-38100"/>
            <a:ext cx="17958101" cy="10322124"/>
            <a:chOff x="0" y="0"/>
            <a:chExt cx="4729706" cy="2834790"/>
          </a:xfrm>
        </p:grpSpPr>
        <p:sp>
          <p:nvSpPr>
            <p:cNvPr id="4" name="Freeform 4"/>
            <p:cNvSpPr/>
            <p:nvPr/>
          </p:nvSpPr>
          <p:spPr>
            <a:xfrm>
              <a:off x="0" y="0"/>
              <a:ext cx="4729705" cy="2834790"/>
            </a:xfrm>
            <a:custGeom>
              <a:avLst/>
              <a:gdLst/>
              <a:ahLst/>
              <a:cxnLst/>
              <a:rect l="l" t="t" r="r" b="b"/>
              <a:pathLst>
                <a:path w="4729705" h="2834790">
                  <a:moveTo>
                    <a:pt x="0" y="0"/>
                  </a:moveTo>
                  <a:lnTo>
                    <a:pt x="4729705" y="0"/>
                  </a:lnTo>
                  <a:lnTo>
                    <a:pt x="4729705" y="2834790"/>
                  </a:lnTo>
                  <a:lnTo>
                    <a:pt x="0" y="2834790"/>
                  </a:lnTo>
                  <a:close/>
                </a:path>
              </a:pathLst>
            </a:custGeom>
            <a:solidFill>
              <a:srgbClr val="032D66"/>
            </a:solidFill>
          </p:spPr>
          <p:txBody>
            <a:bodyPr/>
            <a:lstStyle/>
            <a:p>
              <a:endParaRPr lang="es-AR"/>
            </a:p>
          </p:txBody>
        </p:sp>
        <p:sp>
          <p:nvSpPr>
            <p:cNvPr id="5" name="TextBox 5"/>
            <p:cNvSpPr txBox="1"/>
            <p:nvPr/>
          </p:nvSpPr>
          <p:spPr>
            <a:xfrm>
              <a:off x="0" y="-38100"/>
              <a:ext cx="4729706" cy="287289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1028700" y="895350"/>
            <a:ext cx="17564100" cy="2385718"/>
          </a:xfrm>
          <a:prstGeom prst="rect">
            <a:avLst/>
          </a:prstGeom>
        </p:spPr>
        <p:txBody>
          <a:bodyPr wrap="square" lIns="0" tIns="0" rIns="0" bIns="0" rtlCol="0" anchor="t">
            <a:spAutoFit/>
          </a:bodyPr>
          <a:lstStyle/>
          <a:p>
            <a:pPr marL="741680" lvl="1">
              <a:lnSpc>
                <a:spcPts val="9626"/>
              </a:lnSpc>
            </a:pPr>
            <a:r>
              <a:rPr lang="es-MX" sz="7200">
                <a:solidFill>
                  <a:srgbClr val="FFFFFF"/>
                </a:solidFill>
                <a:latin typeface="Anton"/>
                <a:ea typeface="Open Sans Bold Italics"/>
                <a:cs typeface="Open Sans Bold Italics"/>
                <a:sym typeface="Open Sans Bold Italics"/>
              </a:rPr>
              <a:t>EL BOOM DE LA MANUFACTURA ADITIVA  ( M A )</a:t>
            </a:r>
            <a:endParaRPr lang="es-ES"/>
          </a:p>
          <a:p>
            <a:pPr marL="1483995" lvl="1" indent="-741680" algn="l">
              <a:lnSpc>
                <a:spcPts val="9626"/>
              </a:lnSpc>
              <a:buAutoNum type="arabicPeriod"/>
            </a:pPr>
            <a:endParaRPr lang="en-US" sz="6875">
              <a:solidFill>
                <a:srgbClr val="FFFFFF"/>
              </a:solidFill>
              <a:latin typeface="Anton"/>
              <a:ea typeface="Anton"/>
              <a:cs typeface="Anton"/>
            </a:endParaRPr>
          </a:p>
        </p:txBody>
      </p:sp>
      <p:sp>
        <p:nvSpPr>
          <p:cNvPr id="11" name="TextBox 11"/>
          <p:cNvSpPr txBox="1"/>
          <p:nvPr/>
        </p:nvSpPr>
        <p:spPr>
          <a:xfrm>
            <a:off x="2682912" y="3504765"/>
            <a:ext cx="8121489" cy="967060"/>
          </a:xfrm>
          <a:prstGeom prst="rect">
            <a:avLst/>
          </a:prstGeom>
        </p:spPr>
        <p:txBody>
          <a:bodyPr lIns="0" tIns="0" rIns="0" bIns="0" rtlCol="0" anchor="t">
            <a:spAutoFit/>
          </a:bodyPr>
          <a:lstStyle/>
          <a:p>
            <a:pPr algn="l">
              <a:lnSpc>
                <a:spcPts val="3884"/>
              </a:lnSpc>
              <a:spcBef>
                <a:spcPct val="0"/>
              </a:spcBef>
            </a:pPr>
            <a:r>
              <a:rPr lang="en-US" sz="2750">
                <a:solidFill>
                  <a:srgbClr val="FFFFFF"/>
                </a:solidFill>
                <a:latin typeface="Open Sans"/>
                <a:ea typeface="Open Sans"/>
                <a:cs typeface="Open Sans"/>
                <a:sym typeface="Open Sans"/>
              </a:rPr>
              <a:t>PRIMER FACTOR: </a:t>
            </a:r>
            <a:r>
              <a:rPr lang="es-MX" sz="2750">
                <a:solidFill>
                  <a:srgbClr val="FFFFFF"/>
                </a:solidFill>
                <a:latin typeface="Open Sans"/>
                <a:ea typeface="Open Sans"/>
                <a:cs typeface="Open Sans"/>
                <a:sym typeface="Open Sans"/>
              </a:rPr>
              <a:t>expiración de patentes en los años 2000</a:t>
            </a:r>
            <a:endParaRPr lang="en-US" sz="2750">
              <a:solidFill>
                <a:srgbClr val="FFFFFF"/>
              </a:solidFill>
              <a:latin typeface="Open Sans"/>
              <a:ea typeface="Open Sans"/>
              <a:cs typeface="Open Sans"/>
              <a:sym typeface="Open Sans"/>
            </a:endParaRPr>
          </a:p>
        </p:txBody>
      </p:sp>
      <p:pic>
        <p:nvPicPr>
          <p:cNvPr id="1026" name="rep rap">
            <a:extLst>
              <a:ext uri="{FF2B5EF4-FFF2-40B4-BE49-F238E27FC236}">
                <a16:creationId xmlns:a16="http://schemas.microsoft.com/office/drawing/2014/main" id="{97AD3B38-6FC8-AD80-F90E-DFD1DD2D810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503015" y="2324100"/>
            <a:ext cx="5734050" cy="41243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operador">
            <a:extLst>
              <a:ext uri="{FF2B5EF4-FFF2-40B4-BE49-F238E27FC236}">
                <a16:creationId xmlns:a16="http://schemas.microsoft.com/office/drawing/2014/main" id="{2A3DC061-625A-0DD7-82AF-AD5334C45D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8557" y="3240609"/>
            <a:ext cx="7999593" cy="43953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2021">
            <a:extLst>
              <a:ext uri="{FF2B5EF4-FFF2-40B4-BE49-F238E27FC236}">
                <a16:creationId xmlns:a16="http://schemas.microsoft.com/office/drawing/2014/main" id="{A33D02C0-E276-69F4-B950-A900C858A3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00411" y="4784635"/>
            <a:ext cx="4422789" cy="499568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6D71178-384F-438B-E558-747D029B057D}"/>
              </a:ext>
            </a:extLst>
          </p:cNvPr>
          <p:cNvSpPr txBox="1"/>
          <p:nvPr/>
        </p:nvSpPr>
        <p:spPr>
          <a:xfrm>
            <a:off x="7994819" y="8476477"/>
            <a:ext cx="8121489" cy="967060"/>
          </a:xfrm>
          <a:prstGeom prst="rect">
            <a:avLst/>
          </a:prstGeom>
        </p:spPr>
        <p:txBody>
          <a:bodyPr lIns="0" tIns="0" rIns="0" bIns="0" rtlCol="0" anchor="t">
            <a:spAutoFit/>
          </a:bodyPr>
          <a:lstStyle/>
          <a:p>
            <a:pPr>
              <a:lnSpc>
                <a:spcPts val="3884"/>
              </a:lnSpc>
              <a:spcBef>
                <a:spcPct val="0"/>
              </a:spcBef>
            </a:pPr>
            <a:r>
              <a:rPr lang="en-US" sz="2774">
                <a:solidFill>
                  <a:srgbClr val="FFFFFF"/>
                </a:solidFill>
                <a:latin typeface="Open Sans"/>
                <a:ea typeface="Open Sans"/>
                <a:cs typeface="Open Sans"/>
                <a:sym typeface="Open Sans"/>
              </a:rPr>
              <a:t>SEGUNDO FACTOR: </a:t>
            </a:r>
            <a:r>
              <a:rPr lang="es-AR" sz="2774" noProof="0">
                <a:solidFill>
                  <a:srgbClr val="FFFFFF"/>
                </a:solidFill>
                <a:latin typeface="Open Sans"/>
                <a:ea typeface="Open Sans"/>
                <a:cs typeface="Open Sans"/>
                <a:sym typeface="Open Sans"/>
              </a:rPr>
              <a:t>expiración reciente de patentes </a:t>
            </a:r>
            <a:endParaRPr lang="en-US" sz="2774">
              <a:solidFill>
                <a:srgbClr val="FFFFFF"/>
              </a:solidFill>
              <a:latin typeface="Open Sans"/>
              <a:ea typeface="Open Sans"/>
              <a:cs typeface="Open Sans"/>
              <a:sym typeface="Open Sans"/>
            </a:endParaRPr>
          </a:p>
        </p:txBody>
      </p:sp>
      <p:pic>
        <p:nvPicPr>
          <p:cNvPr id="1034" name="piezas">
            <a:extLst>
              <a:ext uri="{FF2B5EF4-FFF2-40B4-BE49-F238E27FC236}">
                <a16:creationId xmlns:a16="http://schemas.microsoft.com/office/drawing/2014/main" id="{5B9C1D51-F7BB-C026-AB83-3FF4BB1354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10750" y="3252621"/>
            <a:ext cx="7961826" cy="4407440"/>
          </a:xfrm>
          <a:prstGeom prst="rect">
            <a:avLst/>
          </a:prstGeom>
          <a:noFill/>
          <a:extLst>
            <a:ext uri="{909E8E84-426E-40DD-AFC4-6F175D3DCCD1}">
              <a14:hiddenFill xmlns:a14="http://schemas.microsoft.com/office/drawing/2010/main">
                <a:solidFill>
                  <a:srgbClr val="FFFFFF"/>
                </a:solidFill>
              </a14:hiddenFill>
            </a:ext>
          </a:extLst>
        </p:spPr>
      </p:pic>
      <p:pic>
        <p:nvPicPr>
          <p:cNvPr id="6" name="Cámara 5">
            <a:extLst>
              <a:ext uri="{FF2B5EF4-FFF2-40B4-BE49-F238E27FC236}">
                <a16:creationId xmlns:a16="http://schemas.microsoft.com/office/drawing/2014/main" id="{7A82E93A-9281-6948-4384-915F4B700E71}"/>
              </a:ext>
            </a:extLst>
          </p:cNvPr>
          <p:cNvPicPr>
            <a:picLocks noChangeAspect="1"/>
            <a:extLst>
              <a:ext uri="{51228E76-BA90-4043-B771-695A4F85340A}">
                <alf:liveFeedProps xmlns:alf="http://schemas.microsoft.com/office/drawing/2021/livefeed"/>
              </a:ext>
            </a:extLst>
          </p:cNvPicPr>
          <p:nvPr/>
        </p:nvPicPr>
        <p:blipFill>
          <a:blip r:embed="rId8">
            <a:extLst>
              <a:ext uri="{96DAC541-7B7A-43D3-8B79-37D633B846F1}">
                <asvg:svgBlip xmlns:asvg="http://schemas.microsoft.com/office/drawing/2016/SVG/main" r:embed="rId9"/>
              </a:ext>
            </a:extLst>
          </a:blip>
          <a:stretch>
            <a:fillRect/>
          </a:stretch>
        </p:blipFill>
        <p:spPr>
          <a:xfrm>
            <a:off x="15579969" y="7386790"/>
            <a:ext cx="2739218" cy="2739218"/>
          </a:xfrm>
          <a:prstGeom prst="ellipse">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032"/>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034"/>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3A410A-AB8C-2A08-56A1-3611AE1883A1}"/>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6727F06B-BE92-FE24-809F-8772DA98B6FA}"/>
              </a:ext>
            </a:extLst>
          </p:cNvPr>
          <p:cNvGrpSpPr/>
          <p:nvPr/>
        </p:nvGrpSpPr>
        <p:grpSpPr>
          <a:xfrm>
            <a:off x="0" y="-234830"/>
            <a:ext cx="18288000" cy="2595879"/>
            <a:chOff x="0" y="-38100"/>
            <a:chExt cx="5186228" cy="1035314"/>
          </a:xfrm>
        </p:grpSpPr>
        <p:sp>
          <p:nvSpPr>
            <p:cNvPr id="4" name="Freeform 4">
              <a:extLst>
                <a:ext uri="{FF2B5EF4-FFF2-40B4-BE49-F238E27FC236}">
                  <a16:creationId xmlns:a16="http://schemas.microsoft.com/office/drawing/2014/main" id="{058BCDEF-0E81-19C8-5F3C-F4334D987537}"/>
                </a:ext>
              </a:extLst>
            </p:cNvPr>
            <p:cNvSpPr/>
            <p:nvPr/>
          </p:nvSpPr>
          <p:spPr>
            <a:xfrm>
              <a:off x="0" y="0"/>
              <a:ext cx="5186228" cy="997214"/>
            </a:xfrm>
            <a:custGeom>
              <a:avLst/>
              <a:gdLst/>
              <a:ahLst/>
              <a:cxnLst/>
              <a:rect l="l" t="t" r="r" b="b"/>
              <a:pathLst>
                <a:path w="5186228" h="997214">
                  <a:moveTo>
                    <a:pt x="0" y="0"/>
                  </a:moveTo>
                  <a:lnTo>
                    <a:pt x="5186228" y="0"/>
                  </a:lnTo>
                  <a:lnTo>
                    <a:pt x="5186228" y="997214"/>
                  </a:lnTo>
                  <a:lnTo>
                    <a:pt x="0" y="997214"/>
                  </a:lnTo>
                  <a:close/>
                </a:path>
              </a:pathLst>
            </a:custGeom>
            <a:solidFill>
              <a:srgbClr val="032D66"/>
            </a:solidFill>
          </p:spPr>
          <p:txBody>
            <a:bodyPr/>
            <a:lstStyle/>
            <a:p>
              <a:endParaRPr lang="es-AR"/>
            </a:p>
          </p:txBody>
        </p:sp>
        <p:sp>
          <p:nvSpPr>
            <p:cNvPr id="5" name="TextBox 5">
              <a:extLst>
                <a:ext uri="{FF2B5EF4-FFF2-40B4-BE49-F238E27FC236}">
                  <a16:creationId xmlns:a16="http://schemas.microsoft.com/office/drawing/2014/main" id="{C8C254D0-86F2-E0EA-242A-263122CFDD92}"/>
                </a:ext>
              </a:extLst>
            </p:cNvPr>
            <p:cNvSpPr txBox="1"/>
            <p:nvPr/>
          </p:nvSpPr>
          <p:spPr>
            <a:xfrm>
              <a:off x="0" y="-38100"/>
              <a:ext cx="5186228" cy="1035314"/>
            </a:xfrm>
            <a:prstGeom prst="rect">
              <a:avLst/>
            </a:prstGeom>
          </p:spPr>
          <p:txBody>
            <a:bodyPr lIns="50800" tIns="50800" rIns="50800" bIns="50800" rtlCol="0" anchor="ctr"/>
            <a:lstStyle/>
            <a:p>
              <a:pPr algn="ctr">
                <a:lnSpc>
                  <a:spcPts val="2659"/>
                </a:lnSpc>
                <a:spcBef>
                  <a:spcPct val="0"/>
                </a:spcBef>
              </a:pPr>
              <a:endParaRPr/>
            </a:p>
          </p:txBody>
        </p:sp>
      </p:grpSp>
      <p:sp>
        <p:nvSpPr>
          <p:cNvPr id="6" name="AutoShape 6">
            <a:extLst>
              <a:ext uri="{FF2B5EF4-FFF2-40B4-BE49-F238E27FC236}">
                <a16:creationId xmlns:a16="http://schemas.microsoft.com/office/drawing/2014/main" id="{BF19541C-65C8-D3C9-2726-2C8E176EF94A}"/>
              </a:ext>
            </a:extLst>
          </p:cNvPr>
          <p:cNvSpPr/>
          <p:nvPr/>
        </p:nvSpPr>
        <p:spPr>
          <a:xfrm flipV="1">
            <a:off x="7712851" y="1172768"/>
            <a:ext cx="10575148" cy="42401"/>
          </a:xfrm>
          <a:prstGeom prst="line">
            <a:avLst/>
          </a:prstGeom>
          <a:ln w="38100" cap="flat">
            <a:solidFill>
              <a:srgbClr val="FFFFFF"/>
            </a:solidFill>
            <a:prstDash val="solid"/>
            <a:headEnd type="none" w="sm" len="sm"/>
            <a:tailEnd type="none" w="sm" len="sm"/>
          </a:ln>
        </p:spPr>
        <p:txBody>
          <a:bodyPr/>
          <a:lstStyle/>
          <a:p>
            <a:endParaRPr lang="es-AR"/>
          </a:p>
        </p:txBody>
      </p:sp>
      <p:sp>
        <p:nvSpPr>
          <p:cNvPr id="9" name="TextBox 9">
            <a:extLst>
              <a:ext uri="{FF2B5EF4-FFF2-40B4-BE49-F238E27FC236}">
                <a16:creationId xmlns:a16="http://schemas.microsoft.com/office/drawing/2014/main" id="{468EE457-EF84-6122-1814-A36CE336C757}"/>
              </a:ext>
            </a:extLst>
          </p:cNvPr>
          <p:cNvSpPr txBox="1"/>
          <p:nvPr/>
        </p:nvSpPr>
        <p:spPr>
          <a:xfrm>
            <a:off x="-1066800" y="-7144"/>
            <a:ext cx="18472259" cy="2356286"/>
          </a:xfrm>
          <a:prstGeom prst="rect">
            <a:avLst/>
          </a:prstGeom>
        </p:spPr>
        <p:txBody>
          <a:bodyPr wrap="square" lIns="0" tIns="0" rIns="0" bIns="0" rtlCol="0" anchor="t">
            <a:spAutoFit/>
          </a:bodyPr>
          <a:lstStyle/>
          <a:p>
            <a:pPr algn="r">
              <a:lnSpc>
                <a:spcPts val="9626"/>
              </a:lnSpc>
            </a:pPr>
            <a:r>
              <a:rPr lang="es-MX" sz="6000">
                <a:solidFill>
                  <a:srgbClr val="FFFFFF"/>
                </a:solidFill>
                <a:latin typeface="Anton"/>
                <a:ea typeface="Anton"/>
                <a:cs typeface="Anton"/>
                <a:sym typeface="Anton"/>
              </a:rPr>
              <a:t>DISEÑO DE LA MÁQUINA </a:t>
            </a:r>
            <a:endParaRPr lang="en-US" sz="6000">
              <a:solidFill>
                <a:srgbClr val="FFFFFF"/>
              </a:solidFill>
              <a:latin typeface="Anton"/>
              <a:ea typeface="Anton"/>
              <a:cs typeface="Anton"/>
              <a:sym typeface="Anton"/>
            </a:endParaRPr>
          </a:p>
          <a:p>
            <a:pPr algn="r">
              <a:lnSpc>
                <a:spcPts val="9626"/>
              </a:lnSpc>
            </a:pPr>
            <a:r>
              <a:rPr lang="es-MX" sz="6000">
                <a:solidFill>
                  <a:srgbClr val="FFFFFF"/>
                </a:solidFill>
                <a:latin typeface="Anton"/>
                <a:ea typeface="Anton"/>
                <a:cs typeface="Anton"/>
                <a:sym typeface="Anton"/>
              </a:rPr>
              <a:t>Selección del sistema extensométrico</a:t>
            </a:r>
            <a:endParaRPr lang="en-US" sz="6000">
              <a:solidFill>
                <a:srgbClr val="FFFFFF"/>
              </a:solidFill>
              <a:latin typeface="Anton"/>
              <a:ea typeface="Anton"/>
              <a:cs typeface="Anton"/>
            </a:endParaRPr>
          </a:p>
        </p:txBody>
      </p:sp>
      <p:pic>
        <p:nvPicPr>
          <p:cNvPr id="26626" name="Picture 2">
            <a:extLst>
              <a:ext uri="{FF2B5EF4-FFF2-40B4-BE49-F238E27FC236}">
                <a16:creationId xmlns:a16="http://schemas.microsoft.com/office/drawing/2014/main" id="{F6432255-D40F-48CC-4E9F-7F2D839501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3450" y="2567504"/>
            <a:ext cx="4483894" cy="4483894"/>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A61B1F7D-B812-5A2C-3271-0F2083A9530F}"/>
              </a:ext>
            </a:extLst>
          </p:cNvPr>
          <p:cNvSpPr txBox="1"/>
          <p:nvPr/>
        </p:nvSpPr>
        <p:spPr>
          <a:xfrm>
            <a:off x="934375" y="7042088"/>
            <a:ext cx="7724716" cy="3508653"/>
          </a:xfrm>
          <a:prstGeom prst="rect">
            <a:avLst/>
          </a:prstGeom>
          <a:noFill/>
        </p:spPr>
        <p:txBody>
          <a:bodyPr wrap="square" rtlCol="0">
            <a:spAutoFit/>
          </a:bodyPr>
          <a:lstStyle/>
          <a:p>
            <a:r>
              <a:rPr lang="es-MX" sz="4400" b="1" dirty="0"/>
              <a:t>Extensómetro:</a:t>
            </a:r>
          </a:p>
          <a:p>
            <a:pPr marL="457200" indent="-457200" fontAlgn="base">
              <a:buFont typeface="Arial" panose="020B0604020202020204" pitchFamily="34" charset="0"/>
              <a:buChar char="•"/>
            </a:pPr>
            <a:r>
              <a:rPr lang="es-MX" sz="3200" dirty="0"/>
              <a:t>Medición entre 2 puntos longitudinales</a:t>
            </a:r>
          </a:p>
          <a:p>
            <a:pPr marL="457200" indent="-457200" fontAlgn="base">
              <a:buFont typeface="Arial" panose="020B0604020202020204" pitchFamily="34" charset="0"/>
              <a:buChar char="•"/>
            </a:pPr>
            <a:r>
              <a:rPr lang="es-MX" sz="3200" dirty="0"/>
              <a:t>Por contacto</a:t>
            </a:r>
          </a:p>
          <a:p>
            <a:pPr marL="457200" indent="-457200" fontAlgn="base">
              <a:buFont typeface="Arial" panose="020B0604020202020204" pitchFamily="34" charset="0"/>
              <a:buChar char="•"/>
            </a:pPr>
            <a:r>
              <a:rPr lang="es-MX" sz="3200" dirty="0"/>
              <a:t>1.000 ~ 5.000 USD</a:t>
            </a:r>
          </a:p>
          <a:p>
            <a:pPr marL="457200" indent="-457200" fontAlgn="base">
              <a:buFont typeface="Arial" panose="020B0604020202020204" pitchFamily="34" charset="0"/>
              <a:buChar char="•"/>
            </a:pPr>
            <a:r>
              <a:rPr lang="es-MX" sz="3200" dirty="0"/>
              <a:t>Requiere adaptar al software de control</a:t>
            </a:r>
          </a:p>
          <a:p>
            <a:pPr marL="457200" indent="-457200" fontAlgn="base">
              <a:buFont typeface="Arial" panose="020B0604020202020204" pitchFamily="34" charset="0"/>
              <a:buChar char="•"/>
            </a:pPr>
            <a:r>
              <a:rPr lang="es-MX" sz="3200" dirty="0"/>
              <a:t>Poca información</a:t>
            </a:r>
          </a:p>
          <a:p>
            <a:endParaRPr lang="es-AR" dirty="0"/>
          </a:p>
        </p:txBody>
      </p:sp>
      <p:pic>
        <p:nvPicPr>
          <p:cNvPr id="26628" name="Picture 4">
            <a:extLst>
              <a:ext uri="{FF2B5EF4-FFF2-40B4-BE49-F238E27FC236}">
                <a16:creationId xmlns:a16="http://schemas.microsoft.com/office/drawing/2014/main" id="{02ECB7E6-56CA-6C7E-94BD-9B27E496DA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7000" y="2481264"/>
            <a:ext cx="4952786" cy="4078765"/>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2">
            <a:extLst>
              <a:ext uri="{FF2B5EF4-FFF2-40B4-BE49-F238E27FC236}">
                <a16:creationId xmlns:a16="http://schemas.microsoft.com/office/drawing/2014/main" id="{8F755E85-6C39-8D82-63EE-15EE17283EEC}"/>
              </a:ext>
            </a:extLst>
          </p:cNvPr>
          <p:cNvSpPr/>
          <p:nvPr/>
        </p:nvSpPr>
        <p:spPr>
          <a:xfrm>
            <a:off x="-152400" y="2355357"/>
            <a:ext cx="18288000" cy="1805419"/>
          </a:xfrm>
          <a:custGeom>
            <a:avLst/>
            <a:gdLst/>
            <a:ahLst/>
            <a:cxnLst/>
            <a:rect l="l" t="t" r="r" b="b"/>
            <a:pathLst>
              <a:path w="18288000" h="1662545">
                <a:moveTo>
                  <a:pt x="0" y="0"/>
                </a:moveTo>
                <a:lnTo>
                  <a:pt x="18288000" y="0"/>
                </a:lnTo>
                <a:lnTo>
                  <a:pt x="18288000" y="1662545"/>
                </a:lnTo>
                <a:lnTo>
                  <a:pt x="0" y="1662545"/>
                </a:lnTo>
                <a:lnTo>
                  <a:pt x="0" y="0"/>
                </a:lnTo>
                <a:close/>
              </a:path>
            </a:pathLst>
          </a:custGeom>
          <a:blipFill>
            <a:blip r:embed="rId5"/>
            <a:stretch>
              <a:fillRect/>
            </a:stretch>
          </a:blipFill>
        </p:spPr>
        <p:txBody>
          <a:bodyPr/>
          <a:lstStyle/>
          <a:p>
            <a:endParaRPr lang="es-AR"/>
          </a:p>
        </p:txBody>
      </p:sp>
      <p:sp>
        <p:nvSpPr>
          <p:cNvPr id="11" name="CuadroTexto 10">
            <a:extLst>
              <a:ext uri="{FF2B5EF4-FFF2-40B4-BE49-F238E27FC236}">
                <a16:creationId xmlns:a16="http://schemas.microsoft.com/office/drawing/2014/main" id="{E7492131-2F34-146A-D007-2178E3291520}"/>
              </a:ext>
            </a:extLst>
          </p:cNvPr>
          <p:cNvSpPr txBox="1"/>
          <p:nvPr/>
        </p:nvSpPr>
        <p:spPr>
          <a:xfrm>
            <a:off x="10668000" y="7042088"/>
            <a:ext cx="7467600" cy="3231654"/>
          </a:xfrm>
          <a:prstGeom prst="rect">
            <a:avLst/>
          </a:prstGeom>
          <a:noFill/>
        </p:spPr>
        <p:txBody>
          <a:bodyPr wrap="square" rtlCol="0">
            <a:spAutoFit/>
          </a:bodyPr>
          <a:lstStyle/>
          <a:p>
            <a:r>
              <a:rPr lang="es-MX" sz="4400" b="1"/>
              <a:t>DIC:</a:t>
            </a:r>
          </a:p>
          <a:p>
            <a:pPr marL="457200" indent="-457200" fontAlgn="base">
              <a:buFont typeface="Arial" panose="020B0604020202020204" pitchFamily="34" charset="0"/>
              <a:buChar char="•"/>
            </a:pPr>
            <a:r>
              <a:rPr lang="es-MX" sz="3200"/>
              <a:t>Mediciones en 2D </a:t>
            </a:r>
          </a:p>
          <a:p>
            <a:pPr marL="457200" indent="-457200" fontAlgn="base">
              <a:buFont typeface="Arial" panose="020B0604020202020204" pitchFamily="34" charset="0"/>
              <a:buChar char="•"/>
            </a:pPr>
            <a:r>
              <a:rPr lang="es-MX" sz="3200"/>
              <a:t>Sin contacto</a:t>
            </a:r>
          </a:p>
          <a:p>
            <a:pPr marL="457200" indent="-457200" fontAlgn="base">
              <a:buFont typeface="Arial" panose="020B0604020202020204" pitchFamily="34" charset="0"/>
              <a:buChar char="•"/>
            </a:pPr>
            <a:r>
              <a:rPr lang="es-MX" sz="3200"/>
              <a:t>Asequible</a:t>
            </a:r>
          </a:p>
          <a:p>
            <a:pPr marL="457200" indent="-457200" fontAlgn="base">
              <a:buFont typeface="Arial" panose="020B0604020202020204" pitchFamily="34" charset="0"/>
              <a:buChar char="•"/>
            </a:pPr>
            <a:r>
              <a:rPr lang="es-MX" sz="3200"/>
              <a:t>Múltiples software open-</a:t>
            </a:r>
            <a:r>
              <a:rPr lang="es-MX" sz="3200" err="1"/>
              <a:t>source</a:t>
            </a:r>
            <a:endParaRPr lang="es-MX" sz="3200"/>
          </a:p>
          <a:p>
            <a:pPr marL="457200" indent="-457200" fontAlgn="base">
              <a:buFont typeface="Arial" panose="020B0604020202020204" pitchFamily="34" charset="0"/>
              <a:buChar char="•"/>
            </a:pPr>
            <a:r>
              <a:rPr lang="es-MX" sz="3200"/>
              <a:t>Mucha información</a:t>
            </a:r>
          </a:p>
        </p:txBody>
      </p:sp>
      <p:sp>
        <p:nvSpPr>
          <p:cNvPr id="12" name="Rectángulo: esquinas redondeadas 11">
            <a:extLst>
              <a:ext uri="{FF2B5EF4-FFF2-40B4-BE49-F238E27FC236}">
                <a16:creationId xmlns:a16="http://schemas.microsoft.com/office/drawing/2014/main" id="{29350A7B-3A15-7EB6-F746-82F85EF1F189}"/>
              </a:ext>
            </a:extLst>
          </p:cNvPr>
          <p:cNvSpPr/>
          <p:nvPr/>
        </p:nvSpPr>
        <p:spPr>
          <a:xfrm>
            <a:off x="6142426" y="2891457"/>
            <a:ext cx="6857999" cy="7816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5400" noProof="0"/>
              <a:t>Opción DIC</a:t>
            </a:r>
          </a:p>
        </p:txBody>
      </p:sp>
      <p:pic>
        <p:nvPicPr>
          <p:cNvPr id="26630" name="Picture 6">
            <a:extLst>
              <a:ext uri="{FF2B5EF4-FFF2-40B4-BE49-F238E27FC236}">
                <a16:creationId xmlns:a16="http://schemas.microsoft.com/office/drawing/2014/main" id="{0172FE2D-A742-6D9D-8A4D-C15FDF0BA6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732" y="4254508"/>
            <a:ext cx="8572890" cy="5311774"/>
          </a:xfrm>
          <a:prstGeom prst="rect">
            <a:avLst/>
          </a:prstGeom>
          <a:noFill/>
          <a:extLst>
            <a:ext uri="{909E8E84-426E-40DD-AFC4-6F175D3DCCD1}">
              <a14:hiddenFill xmlns:a14="http://schemas.microsoft.com/office/drawing/2010/main">
                <a:solidFill>
                  <a:srgbClr val="FFFFFF"/>
                </a:solidFill>
              </a14:hiddenFill>
            </a:ext>
          </a:extLst>
        </p:spPr>
      </p:pic>
      <p:pic>
        <p:nvPicPr>
          <p:cNvPr id="26632" name="Picture 8">
            <a:extLst>
              <a:ext uri="{FF2B5EF4-FFF2-40B4-BE49-F238E27FC236}">
                <a16:creationId xmlns:a16="http://schemas.microsoft.com/office/drawing/2014/main" id="{9E47860F-7B04-C28A-7A10-23BC234700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06619" y="4283972"/>
            <a:ext cx="8455080" cy="5660128"/>
          </a:xfrm>
          <a:prstGeom prst="rect">
            <a:avLst/>
          </a:prstGeom>
          <a:noFill/>
          <a:extLst>
            <a:ext uri="{909E8E84-426E-40DD-AFC4-6F175D3DCCD1}">
              <a14:hiddenFill xmlns:a14="http://schemas.microsoft.com/office/drawing/2010/main">
                <a:solidFill>
                  <a:srgbClr val="FFFFFF"/>
                </a:solidFill>
              </a14:hiddenFill>
            </a:ext>
          </a:extLst>
        </p:spPr>
      </p:pic>
      <p:sp>
        <p:nvSpPr>
          <p:cNvPr id="13" name="Rectángulo: esquinas redondeadas 12">
            <a:extLst>
              <a:ext uri="{FF2B5EF4-FFF2-40B4-BE49-F238E27FC236}">
                <a16:creationId xmlns:a16="http://schemas.microsoft.com/office/drawing/2014/main" id="{254391B4-7662-9DA1-963C-C2FB7EAA90C8}"/>
              </a:ext>
            </a:extLst>
          </p:cNvPr>
          <p:cNvSpPr/>
          <p:nvPr/>
        </p:nvSpPr>
        <p:spPr>
          <a:xfrm>
            <a:off x="5067300" y="2808245"/>
            <a:ext cx="9097574" cy="7816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5400"/>
              <a:t>Requerimiento según norma</a:t>
            </a:r>
            <a:endParaRPr lang="es-AR" sz="5400" noProof="0"/>
          </a:p>
        </p:txBody>
      </p:sp>
      <p:sp>
        <p:nvSpPr>
          <p:cNvPr id="16" name="Rectángulo: esquinas redondeadas 15">
            <a:extLst>
              <a:ext uri="{FF2B5EF4-FFF2-40B4-BE49-F238E27FC236}">
                <a16:creationId xmlns:a16="http://schemas.microsoft.com/office/drawing/2014/main" id="{B4BC5E9B-5109-F3A3-F6D9-934D81162D90}"/>
              </a:ext>
            </a:extLst>
          </p:cNvPr>
          <p:cNvSpPr/>
          <p:nvPr/>
        </p:nvSpPr>
        <p:spPr>
          <a:xfrm>
            <a:off x="801327" y="4378594"/>
            <a:ext cx="9097574" cy="173952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AR" sz="3200"/>
              <a:t>ASTM D638 → e &lt; ± 1% valor medido</a:t>
            </a:r>
            <a:endParaRPr lang="es-AR" sz="7200"/>
          </a:p>
          <a:p>
            <a:pPr algn="ctr"/>
            <a:r>
              <a:rPr lang="es-AR" sz="2400"/>
              <a:t>ASTM D638 → ASTM E83 → (módulo de elasticidad) → Clase B2</a:t>
            </a:r>
            <a:endParaRPr lang="es-AR" sz="7200"/>
          </a:p>
          <a:p>
            <a:pPr algn="ctr"/>
            <a:r>
              <a:rPr lang="es-AR" sz="2800"/>
              <a:t>Zona de gauge (50 mm) → Resolución 0,005mm</a:t>
            </a:r>
          </a:p>
        </p:txBody>
      </p:sp>
      <p:pic>
        <p:nvPicPr>
          <p:cNvPr id="26634" name="Picture 10">
            <a:extLst>
              <a:ext uri="{FF2B5EF4-FFF2-40B4-BE49-F238E27FC236}">
                <a16:creationId xmlns:a16="http://schemas.microsoft.com/office/drawing/2014/main" id="{9DC14804-2487-AFB5-1E32-51B7686723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05320" y="4037102"/>
            <a:ext cx="5322565" cy="5322565"/>
          </a:xfrm>
          <a:prstGeom prst="rect">
            <a:avLst/>
          </a:prstGeom>
          <a:noFill/>
          <a:extLst>
            <a:ext uri="{909E8E84-426E-40DD-AFC4-6F175D3DCCD1}">
              <a14:hiddenFill xmlns:a14="http://schemas.microsoft.com/office/drawing/2010/main">
                <a:solidFill>
                  <a:srgbClr val="FFFFFF"/>
                </a:solidFill>
              </a14:hiddenFill>
            </a:ext>
          </a:extLst>
        </p:spPr>
      </p:pic>
      <p:sp>
        <p:nvSpPr>
          <p:cNvPr id="17" name="Rectángulo: esquinas redondeadas 16">
            <a:extLst>
              <a:ext uri="{FF2B5EF4-FFF2-40B4-BE49-F238E27FC236}">
                <a16:creationId xmlns:a16="http://schemas.microsoft.com/office/drawing/2014/main" id="{3FADDBA7-D38A-D556-A6BE-825E03182F60}"/>
              </a:ext>
            </a:extLst>
          </p:cNvPr>
          <p:cNvSpPr/>
          <p:nvPr/>
        </p:nvSpPr>
        <p:spPr>
          <a:xfrm>
            <a:off x="3980268" y="2796338"/>
            <a:ext cx="11163300" cy="7816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5400"/>
              <a:t>Cálculo de la resolución del sensor</a:t>
            </a:r>
          </a:p>
        </p:txBody>
      </p:sp>
      <p:pic>
        <p:nvPicPr>
          <p:cNvPr id="26636" name="Picture 12">
            <a:extLst>
              <a:ext uri="{FF2B5EF4-FFF2-40B4-BE49-F238E27FC236}">
                <a16:creationId xmlns:a16="http://schemas.microsoft.com/office/drawing/2014/main" id="{ED45E91C-BA7C-2C01-7C07-DCA7A5C1CD3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85214" y="3885364"/>
            <a:ext cx="13044708" cy="1495158"/>
          </a:xfrm>
          <a:prstGeom prst="rect">
            <a:avLst/>
          </a:prstGeom>
          <a:noFill/>
          <a:extLst>
            <a:ext uri="{909E8E84-426E-40DD-AFC4-6F175D3DCCD1}">
              <a14:hiddenFill xmlns:a14="http://schemas.microsoft.com/office/drawing/2010/main">
                <a:solidFill>
                  <a:srgbClr val="FFFFFF"/>
                </a:solidFill>
              </a14:hiddenFill>
            </a:ext>
          </a:extLst>
        </p:spPr>
      </p:pic>
      <p:sp>
        <p:nvSpPr>
          <p:cNvPr id="18" name="Rectángulo: esquinas redondeadas 17">
            <a:extLst>
              <a:ext uri="{FF2B5EF4-FFF2-40B4-BE49-F238E27FC236}">
                <a16:creationId xmlns:a16="http://schemas.microsoft.com/office/drawing/2014/main" id="{DDE67D03-866F-A25E-5CFC-570B4FDD33CC}"/>
              </a:ext>
            </a:extLst>
          </p:cNvPr>
          <p:cNvSpPr/>
          <p:nvPr/>
        </p:nvSpPr>
        <p:spPr>
          <a:xfrm>
            <a:off x="868556" y="6616924"/>
            <a:ext cx="10104243" cy="9165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2800"/>
              <a:t>Resolución &gt; 75MP → Selección de cámara → </a:t>
            </a:r>
            <a:r>
              <a:rPr lang="es-MX" sz="2800" err="1"/>
              <a:t>ArduCam</a:t>
            </a:r>
            <a:r>
              <a:rPr lang="es-MX" sz="2800"/>
              <a:t> de 108 MP</a:t>
            </a:r>
            <a:endParaRPr lang="es-AR" sz="2800"/>
          </a:p>
        </p:txBody>
      </p:sp>
      <p:pic>
        <p:nvPicPr>
          <p:cNvPr id="26638" name="Picture 14">
            <a:extLst>
              <a:ext uri="{FF2B5EF4-FFF2-40B4-BE49-F238E27FC236}">
                <a16:creationId xmlns:a16="http://schemas.microsoft.com/office/drawing/2014/main" id="{6D6323AB-050A-BF4E-B5F9-D42E1106951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856448" y="5587179"/>
            <a:ext cx="3746017" cy="3739795"/>
          </a:xfrm>
          <a:prstGeom prst="rect">
            <a:avLst/>
          </a:prstGeom>
          <a:noFill/>
          <a:extLst>
            <a:ext uri="{909E8E84-426E-40DD-AFC4-6F175D3DCCD1}">
              <a14:hiddenFill xmlns:a14="http://schemas.microsoft.com/office/drawing/2010/main">
                <a:solidFill>
                  <a:srgbClr val="FFFFFF"/>
                </a:solidFill>
              </a14:hiddenFill>
            </a:ext>
          </a:extLst>
        </p:spPr>
      </p:pic>
      <p:pic>
        <p:nvPicPr>
          <p:cNvPr id="26640" name="Picture 16">
            <a:extLst>
              <a:ext uri="{FF2B5EF4-FFF2-40B4-BE49-F238E27FC236}">
                <a16:creationId xmlns:a16="http://schemas.microsoft.com/office/drawing/2014/main" id="{CFDA70B0-1343-4C57-7B4E-DE57CC237AB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9200" y="2612370"/>
            <a:ext cx="7688920" cy="7407930"/>
          </a:xfrm>
          <a:prstGeom prst="roundRect">
            <a:avLst>
              <a:gd name="adj" fmla="val 8594"/>
            </a:avLst>
          </a:prstGeom>
          <a:solidFill>
            <a:srgbClr val="FFFFFF">
              <a:shade val="85000"/>
            </a:srgbClr>
          </a:solidFill>
          <a:ln>
            <a:noFill/>
          </a:ln>
          <a:effectLst/>
        </p:spPr>
      </p:pic>
      <p:sp>
        <p:nvSpPr>
          <p:cNvPr id="20" name="CuadroTexto 19">
            <a:extLst>
              <a:ext uri="{FF2B5EF4-FFF2-40B4-BE49-F238E27FC236}">
                <a16:creationId xmlns:a16="http://schemas.microsoft.com/office/drawing/2014/main" id="{C8E7E9C7-FEFF-2180-85E6-99B2EA6D4B5F}"/>
              </a:ext>
            </a:extLst>
          </p:cNvPr>
          <p:cNvSpPr txBox="1"/>
          <p:nvPr/>
        </p:nvSpPr>
        <p:spPr>
          <a:xfrm>
            <a:off x="9138372" y="2616012"/>
            <a:ext cx="8047177" cy="4790222"/>
          </a:xfrm>
          <a:prstGeom prst="rect">
            <a:avLst/>
          </a:prstGeom>
          <a:solidFill>
            <a:schemeClr val="tx2"/>
          </a:solidFill>
        </p:spPr>
        <p:txBody>
          <a:bodyPr wrap="square" lIns="91440" tIns="45720" rIns="91440" bIns="45720" rtlCol="0" anchor="t">
            <a:spAutoFit/>
          </a:bodyPr>
          <a:lstStyle/>
          <a:p>
            <a:pPr>
              <a:lnSpc>
                <a:spcPct val="200000"/>
              </a:lnSpc>
            </a:pPr>
            <a:r>
              <a:rPr lang="es-MX" sz="3600" b="1">
                <a:solidFill>
                  <a:schemeClr val="bg1"/>
                </a:solidFill>
              </a:rPr>
              <a:t>CONSIDERACIONES:</a:t>
            </a:r>
            <a:endParaRPr lang="es-MX" sz="3600">
              <a:solidFill>
                <a:schemeClr val="bg1"/>
              </a:solidFill>
            </a:endParaRPr>
          </a:p>
          <a:p>
            <a:pPr marL="571500" indent="-571500" fontAlgn="base">
              <a:lnSpc>
                <a:spcPct val="200000"/>
              </a:lnSpc>
              <a:buFont typeface="Arial" panose="020B0604020202020204" pitchFamily="34" charset="0"/>
              <a:buChar char="•"/>
            </a:pPr>
            <a:r>
              <a:rPr lang="es-MX" sz="2400">
                <a:solidFill>
                  <a:schemeClr val="bg1"/>
                </a:solidFill>
              </a:rPr>
              <a:t>Visión perpendicular / objetivo</a:t>
            </a:r>
            <a:endParaRPr lang="es-MX" sz="2400">
              <a:solidFill>
                <a:schemeClr val="bg1"/>
              </a:solidFill>
              <a:ea typeface="Calibri"/>
              <a:cs typeface="Calibri"/>
            </a:endParaRPr>
          </a:p>
          <a:p>
            <a:pPr marL="571500" indent="-571500" fontAlgn="base">
              <a:lnSpc>
                <a:spcPct val="200000"/>
              </a:lnSpc>
              <a:buFont typeface="Arial" panose="020B0604020202020204" pitchFamily="34" charset="0"/>
              <a:buChar char="•"/>
            </a:pPr>
            <a:r>
              <a:rPr lang="es-MX" sz="2400">
                <a:solidFill>
                  <a:schemeClr val="bg1"/>
                </a:solidFill>
              </a:rPr>
              <a:t>DIC </a:t>
            </a:r>
            <a:r>
              <a:rPr lang="es-MX" sz="2400" err="1">
                <a:solidFill>
                  <a:schemeClr val="bg1"/>
                </a:solidFill>
              </a:rPr>
              <a:t>Challenge</a:t>
            </a:r>
            <a:r>
              <a:rPr lang="es-MX" sz="2400">
                <a:solidFill>
                  <a:schemeClr val="bg1"/>
                </a:solidFill>
              </a:rPr>
              <a:t> → Comparativas de DIC (Mejores métodos)</a:t>
            </a:r>
            <a:endParaRPr lang="es-MX" sz="2400">
              <a:solidFill>
                <a:schemeClr val="bg1"/>
              </a:solidFill>
              <a:ea typeface="Calibri"/>
              <a:cs typeface="Calibri"/>
            </a:endParaRPr>
          </a:p>
          <a:p>
            <a:pPr marL="571500" indent="-571500" fontAlgn="base">
              <a:lnSpc>
                <a:spcPct val="200000"/>
              </a:lnSpc>
              <a:buFont typeface="Arial" panose="020B0604020202020204" pitchFamily="34" charset="0"/>
              <a:buChar char="•"/>
            </a:pPr>
            <a:r>
              <a:rPr lang="es-MX" sz="2400">
                <a:solidFill>
                  <a:schemeClr val="bg1"/>
                </a:solidFill>
              </a:rPr>
              <a:t>Se han logrado buenos resultados con 8 ~ 16MP</a:t>
            </a:r>
            <a:endParaRPr lang="es-MX" sz="2400">
              <a:solidFill>
                <a:schemeClr val="bg1"/>
              </a:solidFill>
              <a:ea typeface="Calibri"/>
              <a:cs typeface="Calibri"/>
            </a:endParaRPr>
          </a:p>
          <a:p>
            <a:pPr marL="571500" indent="-571500" fontAlgn="base">
              <a:lnSpc>
                <a:spcPct val="200000"/>
              </a:lnSpc>
              <a:buFont typeface="Arial" panose="020B0604020202020204" pitchFamily="34" charset="0"/>
              <a:buChar char="•"/>
            </a:pPr>
            <a:r>
              <a:rPr lang="es-MX" sz="2400">
                <a:solidFill>
                  <a:schemeClr val="bg1"/>
                </a:solidFill>
              </a:rPr>
              <a:t>Múltiples opciones open-</a:t>
            </a:r>
            <a:r>
              <a:rPr lang="es-MX" sz="2400" err="1">
                <a:solidFill>
                  <a:schemeClr val="bg1"/>
                </a:solidFill>
              </a:rPr>
              <a:t>source</a:t>
            </a:r>
            <a:r>
              <a:rPr lang="es-MX" sz="2400">
                <a:solidFill>
                  <a:schemeClr val="bg1"/>
                </a:solidFill>
              </a:rPr>
              <a:t> → RealPi2dDIC</a:t>
            </a:r>
            <a:endParaRPr lang="es-MX" sz="2400">
              <a:solidFill>
                <a:schemeClr val="bg1"/>
              </a:solidFill>
              <a:ea typeface="Calibri"/>
              <a:cs typeface="Calibri"/>
            </a:endParaRPr>
          </a:p>
          <a:p>
            <a:pPr fontAlgn="base">
              <a:lnSpc>
                <a:spcPct val="200000"/>
              </a:lnSpc>
            </a:pPr>
            <a:endParaRPr lang="es-MX" sz="2400"/>
          </a:p>
        </p:txBody>
      </p:sp>
      <p:pic>
        <p:nvPicPr>
          <p:cNvPr id="7" name="Cámara 6">
            <a:extLst>
              <a:ext uri="{FF2B5EF4-FFF2-40B4-BE49-F238E27FC236}">
                <a16:creationId xmlns:a16="http://schemas.microsoft.com/office/drawing/2014/main" id="{40C36931-BFCE-4659-5996-AC3C8DDCF632}"/>
              </a:ext>
            </a:extLst>
          </p:cNvPr>
          <p:cNvPicPr>
            <a:picLocks noChangeAspect="1"/>
            <a:extLst>
              <a:ext uri="{51228E76-BA90-4043-B771-695A4F85340A}">
                <alf:liveFeedProps xmlns:alf="http://schemas.microsoft.com/office/drawing/2021/livefeed"/>
              </a:ext>
            </a:extLst>
          </p:cNvPicPr>
          <p:nvPr/>
        </p:nvPicPr>
        <p:blipFill>
          <a:blip r:embed="rId12">
            <a:extLst>
              <a:ext uri="{96DAC541-7B7A-43D3-8B79-37D633B846F1}">
                <asvg:svgBlip xmlns:asvg="http://schemas.microsoft.com/office/drawing/2016/SVG/main" r:embed="rId13"/>
              </a:ext>
            </a:extLst>
          </a:blip>
          <a:stretch>
            <a:fillRect/>
          </a:stretch>
        </p:blipFill>
        <p:spPr>
          <a:xfrm>
            <a:off x="292320" y="0"/>
            <a:ext cx="2228142" cy="2228142"/>
          </a:xfrm>
          <a:prstGeom prst="ellipse">
            <a:avLst/>
          </a:prstGeom>
        </p:spPr>
      </p:pic>
    </p:spTree>
    <p:extLst>
      <p:ext uri="{BB962C8B-B14F-4D97-AF65-F5344CB8AC3E}">
        <p14:creationId xmlns:p14="http://schemas.microsoft.com/office/powerpoint/2010/main" val="1539369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6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662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0"/>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662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6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6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2"/>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6630"/>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26632"/>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63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3"/>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6"/>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26634"/>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663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663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17"/>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18"/>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26636"/>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26638"/>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2664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P spid="12" grpId="0" animBg="1"/>
      <p:bldP spid="12" grpId="1" animBg="1"/>
      <p:bldP spid="13" grpId="0" animBg="1"/>
      <p:bldP spid="13" grpId="1" animBg="1"/>
      <p:bldP spid="16" grpId="0" animBg="1"/>
      <p:bldP spid="16" grpId="1" animBg="1"/>
      <p:bldP spid="17" grpId="0" animBg="1"/>
      <p:bldP spid="17" grpId="1" animBg="1"/>
      <p:bldP spid="18" grpId="0" animBg="1"/>
      <p:bldP spid="18" grpId="1" animBg="1"/>
      <p:bldP spid="2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FECFB8-B133-8F8E-347A-75928669CDC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7DCB73E-3DE7-E452-B786-C6839B428F28}"/>
              </a:ext>
            </a:extLst>
          </p:cNvPr>
          <p:cNvSpPr/>
          <p:nvPr/>
        </p:nvSpPr>
        <p:spPr>
          <a:xfrm rot="16200000">
            <a:off x="2108272" y="4720264"/>
            <a:ext cx="10287000" cy="935182"/>
          </a:xfrm>
          <a:custGeom>
            <a:avLst/>
            <a:gdLst/>
            <a:ahLst/>
            <a:cxnLst/>
            <a:rect l="l" t="t" r="r" b="b"/>
            <a:pathLst>
              <a:path w="10287000" h="935182">
                <a:moveTo>
                  <a:pt x="0" y="0"/>
                </a:moveTo>
                <a:lnTo>
                  <a:pt x="10287000" y="0"/>
                </a:lnTo>
                <a:lnTo>
                  <a:pt x="10287000" y="935182"/>
                </a:lnTo>
                <a:lnTo>
                  <a:pt x="0" y="935182"/>
                </a:lnTo>
                <a:lnTo>
                  <a:pt x="0" y="0"/>
                </a:lnTo>
                <a:close/>
              </a:path>
            </a:pathLst>
          </a:custGeom>
          <a:blipFill>
            <a:blip r:embed="rId3"/>
            <a:stretch>
              <a:fillRect/>
            </a:stretch>
          </a:blipFill>
        </p:spPr>
        <p:txBody>
          <a:bodyPr/>
          <a:lstStyle/>
          <a:p>
            <a:endParaRPr lang="es-AR"/>
          </a:p>
        </p:txBody>
      </p:sp>
      <p:grpSp>
        <p:nvGrpSpPr>
          <p:cNvPr id="3" name="Group 3">
            <a:extLst>
              <a:ext uri="{FF2B5EF4-FFF2-40B4-BE49-F238E27FC236}">
                <a16:creationId xmlns:a16="http://schemas.microsoft.com/office/drawing/2014/main" id="{F3A97E93-E275-FB64-6F90-B689496E8133}"/>
              </a:ext>
            </a:extLst>
          </p:cNvPr>
          <p:cNvGrpSpPr/>
          <p:nvPr/>
        </p:nvGrpSpPr>
        <p:grpSpPr>
          <a:xfrm>
            <a:off x="0" y="-203737"/>
            <a:ext cx="7284244" cy="10550266"/>
            <a:chOff x="0" y="-38100"/>
            <a:chExt cx="2576410" cy="3308611"/>
          </a:xfrm>
        </p:grpSpPr>
        <p:sp>
          <p:nvSpPr>
            <p:cNvPr id="4" name="Freeform 4">
              <a:extLst>
                <a:ext uri="{FF2B5EF4-FFF2-40B4-BE49-F238E27FC236}">
                  <a16:creationId xmlns:a16="http://schemas.microsoft.com/office/drawing/2014/main" id="{C508D4D1-178B-3DBA-D074-289006A96D1F}"/>
                </a:ext>
              </a:extLst>
            </p:cNvPr>
            <p:cNvSpPr/>
            <p:nvPr/>
          </p:nvSpPr>
          <p:spPr>
            <a:xfrm>
              <a:off x="0" y="15071"/>
              <a:ext cx="2410405" cy="3255440"/>
            </a:xfrm>
            <a:custGeom>
              <a:avLst/>
              <a:gdLst/>
              <a:ahLst/>
              <a:cxnLst/>
              <a:rect l="l" t="t" r="r" b="b"/>
              <a:pathLst>
                <a:path w="2576410" h="3255440">
                  <a:moveTo>
                    <a:pt x="0" y="0"/>
                  </a:moveTo>
                  <a:lnTo>
                    <a:pt x="2576410" y="0"/>
                  </a:lnTo>
                  <a:lnTo>
                    <a:pt x="2576410" y="3255440"/>
                  </a:lnTo>
                  <a:lnTo>
                    <a:pt x="0" y="3255440"/>
                  </a:lnTo>
                  <a:close/>
                </a:path>
              </a:pathLst>
            </a:custGeom>
            <a:solidFill>
              <a:srgbClr val="032D66"/>
            </a:solidFill>
          </p:spPr>
          <p:txBody>
            <a:bodyPr/>
            <a:lstStyle/>
            <a:p>
              <a:endParaRPr lang="es-AR"/>
            </a:p>
          </p:txBody>
        </p:sp>
        <p:sp>
          <p:nvSpPr>
            <p:cNvPr id="5" name="TextBox 5">
              <a:extLst>
                <a:ext uri="{FF2B5EF4-FFF2-40B4-BE49-F238E27FC236}">
                  <a16:creationId xmlns:a16="http://schemas.microsoft.com/office/drawing/2014/main" id="{5E41A06D-00C6-0A1A-3E28-427387A188DF}"/>
                </a:ext>
              </a:extLst>
            </p:cNvPr>
            <p:cNvSpPr txBox="1"/>
            <p:nvPr/>
          </p:nvSpPr>
          <p:spPr>
            <a:xfrm>
              <a:off x="0" y="-38100"/>
              <a:ext cx="2576410" cy="329354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a:extLst>
              <a:ext uri="{FF2B5EF4-FFF2-40B4-BE49-F238E27FC236}">
                <a16:creationId xmlns:a16="http://schemas.microsoft.com/office/drawing/2014/main" id="{37A02742-4755-9528-9C35-08BE79935F4B}"/>
              </a:ext>
            </a:extLst>
          </p:cNvPr>
          <p:cNvSpPr txBox="1"/>
          <p:nvPr/>
        </p:nvSpPr>
        <p:spPr>
          <a:xfrm>
            <a:off x="207169" y="266700"/>
            <a:ext cx="6553199" cy="8511817"/>
          </a:xfrm>
          <a:prstGeom prst="rect">
            <a:avLst/>
          </a:prstGeom>
        </p:spPr>
        <p:txBody>
          <a:bodyPr wrap="square" lIns="0" tIns="0" rIns="0" bIns="0" rtlCol="0" anchor="t">
            <a:spAutoFit/>
          </a:bodyPr>
          <a:lstStyle/>
          <a:p>
            <a:pPr>
              <a:lnSpc>
                <a:spcPts val="9626"/>
              </a:lnSpc>
            </a:pPr>
            <a:r>
              <a:rPr lang="es-MX" sz="6000">
                <a:solidFill>
                  <a:srgbClr val="FFFFFF"/>
                </a:solidFill>
                <a:latin typeface="Anton"/>
                <a:ea typeface="Anton"/>
                <a:cs typeface="Anton"/>
                <a:sym typeface="Anton"/>
              </a:rPr>
              <a:t>DISEÑO DE LA MÁQUINA</a:t>
            </a:r>
          </a:p>
          <a:p>
            <a:pPr>
              <a:lnSpc>
                <a:spcPts val="9626"/>
              </a:lnSpc>
            </a:pPr>
            <a:r>
              <a:rPr lang="es-MX" sz="6000">
                <a:solidFill>
                  <a:srgbClr val="FFFFFF"/>
                </a:solidFill>
                <a:latin typeface="Anton"/>
                <a:ea typeface="Anton"/>
                <a:cs typeface="Anton"/>
                <a:sym typeface="Anton"/>
              </a:rPr>
              <a:t>Selección de electrónica de control, software de control y componentes eléctricos</a:t>
            </a:r>
            <a:endParaRPr lang="en-US" sz="6000">
              <a:solidFill>
                <a:srgbClr val="FFFFFF"/>
              </a:solidFill>
              <a:latin typeface="Anton"/>
              <a:ea typeface="Anton"/>
              <a:cs typeface="Anton"/>
              <a:sym typeface="Anton"/>
            </a:endParaRPr>
          </a:p>
        </p:txBody>
      </p:sp>
      <p:pic>
        <p:nvPicPr>
          <p:cNvPr id="19458" name="Picture 2">
            <a:extLst>
              <a:ext uri="{FF2B5EF4-FFF2-40B4-BE49-F238E27FC236}">
                <a16:creationId xmlns:a16="http://schemas.microsoft.com/office/drawing/2014/main" id="{FBA9AEFC-A311-B2CB-585A-8074C0AE7A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0" y="105329"/>
            <a:ext cx="7867650" cy="10076342"/>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684895E7-65E6-B692-D4A5-8F1D931D883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84281" y="1450995"/>
            <a:ext cx="4205288" cy="6585724"/>
          </a:xfrm>
          <a:prstGeom prst="roundRect">
            <a:avLst>
              <a:gd name="adj" fmla="val 8594"/>
            </a:avLst>
          </a:prstGeom>
          <a:solidFill>
            <a:srgbClr val="FFFFFF">
              <a:shade val="85000"/>
            </a:srgbClr>
          </a:solidFill>
          <a:ln>
            <a:noFill/>
          </a:ln>
          <a:effectLst/>
        </p:spPr>
      </p:pic>
      <p:pic>
        <p:nvPicPr>
          <p:cNvPr id="20484" name="Picture 4">
            <a:extLst>
              <a:ext uri="{FF2B5EF4-FFF2-40B4-BE49-F238E27FC236}">
                <a16:creationId xmlns:a16="http://schemas.microsoft.com/office/drawing/2014/main" id="{09670E64-3E3F-A639-55D5-B224E49A228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242006" y="1448030"/>
            <a:ext cx="5431390" cy="6593275"/>
          </a:xfrm>
          <a:prstGeom prst="roundRect">
            <a:avLst>
              <a:gd name="adj" fmla="val 8594"/>
            </a:avLst>
          </a:prstGeom>
          <a:solidFill>
            <a:srgbClr val="FFFFFF">
              <a:shade val="85000"/>
            </a:srgbClr>
          </a:solidFill>
          <a:ln>
            <a:noFill/>
          </a:ln>
          <a:effectLst/>
        </p:spPr>
      </p:pic>
      <p:sp>
        <p:nvSpPr>
          <p:cNvPr id="6" name="AutoShape 6">
            <a:extLst>
              <a:ext uri="{FF2B5EF4-FFF2-40B4-BE49-F238E27FC236}">
                <a16:creationId xmlns:a16="http://schemas.microsoft.com/office/drawing/2014/main" id="{D8281F16-C86E-0243-C966-C16AAF36B02B}"/>
              </a:ext>
            </a:extLst>
          </p:cNvPr>
          <p:cNvSpPr/>
          <p:nvPr/>
        </p:nvSpPr>
        <p:spPr>
          <a:xfrm>
            <a:off x="-190499" y="1508483"/>
            <a:ext cx="7010399" cy="1"/>
          </a:xfrm>
          <a:prstGeom prst="line">
            <a:avLst/>
          </a:prstGeom>
          <a:ln w="38100" cap="flat">
            <a:solidFill>
              <a:srgbClr val="FFFFFF"/>
            </a:solidFill>
            <a:prstDash val="solid"/>
            <a:headEnd type="none" w="sm" len="sm"/>
            <a:tailEnd type="none" w="sm" len="sm"/>
          </a:ln>
        </p:spPr>
        <p:txBody>
          <a:bodyPr/>
          <a:lstStyle/>
          <a:p>
            <a:endParaRPr lang="es-AR"/>
          </a:p>
        </p:txBody>
      </p:sp>
      <p:pic>
        <p:nvPicPr>
          <p:cNvPr id="7" name="Cámara 6">
            <a:extLst>
              <a:ext uri="{FF2B5EF4-FFF2-40B4-BE49-F238E27FC236}">
                <a16:creationId xmlns:a16="http://schemas.microsoft.com/office/drawing/2014/main" id="{50463BD5-3F08-C8B3-024D-B4F39E57B73A}"/>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3753315" y="7480644"/>
            <a:ext cx="2595745" cy="2595745"/>
          </a:xfrm>
          <a:prstGeom prst="ellipse">
            <a:avLst/>
          </a:prstGeom>
        </p:spPr>
      </p:pic>
    </p:spTree>
    <p:extLst>
      <p:ext uri="{BB962C8B-B14F-4D97-AF65-F5344CB8AC3E}">
        <p14:creationId xmlns:p14="http://schemas.microsoft.com/office/powerpoint/2010/main" val="227945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9458"/>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048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4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B5F8F-63CC-C622-41C4-5773B162B0EE}"/>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F8515D8F-2DA3-E98A-0721-F9062C3CD16B}"/>
              </a:ext>
            </a:extLst>
          </p:cNvPr>
          <p:cNvGrpSpPr/>
          <p:nvPr/>
        </p:nvGrpSpPr>
        <p:grpSpPr>
          <a:xfrm>
            <a:off x="0" y="-44051"/>
            <a:ext cx="18288000" cy="3053951"/>
            <a:chOff x="0" y="0"/>
            <a:chExt cx="5186228" cy="997214"/>
          </a:xfrm>
        </p:grpSpPr>
        <p:sp>
          <p:nvSpPr>
            <p:cNvPr id="4" name="Freeform 4">
              <a:extLst>
                <a:ext uri="{FF2B5EF4-FFF2-40B4-BE49-F238E27FC236}">
                  <a16:creationId xmlns:a16="http://schemas.microsoft.com/office/drawing/2014/main" id="{53C7A08E-C830-AC22-8F62-3664D8D0F656}"/>
                </a:ext>
              </a:extLst>
            </p:cNvPr>
            <p:cNvSpPr/>
            <p:nvPr/>
          </p:nvSpPr>
          <p:spPr>
            <a:xfrm>
              <a:off x="0" y="0"/>
              <a:ext cx="5186228" cy="997214"/>
            </a:xfrm>
            <a:custGeom>
              <a:avLst/>
              <a:gdLst/>
              <a:ahLst/>
              <a:cxnLst/>
              <a:rect l="l" t="t" r="r" b="b"/>
              <a:pathLst>
                <a:path w="5186228" h="997214">
                  <a:moveTo>
                    <a:pt x="0" y="0"/>
                  </a:moveTo>
                  <a:lnTo>
                    <a:pt x="5186228" y="0"/>
                  </a:lnTo>
                  <a:lnTo>
                    <a:pt x="5186228" y="997214"/>
                  </a:lnTo>
                  <a:lnTo>
                    <a:pt x="0" y="997214"/>
                  </a:lnTo>
                  <a:close/>
                </a:path>
              </a:pathLst>
            </a:custGeom>
            <a:solidFill>
              <a:srgbClr val="032D66"/>
            </a:solidFill>
          </p:spPr>
          <p:txBody>
            <a:bodyPr/>
            <a:lstStyle/>
            <a:p>
              <a:endParaRPr lang="es-AR"/>
            </a:p>
          </p:txBody>
        </p:sp>
        <p:sp>
          <p:nvSpPr>
            <p:cNvPr id="5" name="TextBox 5">
              <a:extLst>
                <a:ext uri="{FF2B5EF4-FFF2-40B4-BE49-F238E27FC236}">
                  <a16:creationId xmlns:a16="http://schemas.microsoft.com/office/drawing/2014/main" id="{205F3D26-3E21-9E07-E384-C27D35EC582E}"/>
                </a:ext>
              </a:extLst>
            </p:cNvPr>
            <p:cNvSpPr txBox="1"/>
            <p:nvPr/>
          </p:nvSpPr>
          <p:spPr>
            <a:xfrm>
              <a:off x="0" y="-38100"/>
              <a:ext cx="5186228" cy="1035314"/>
            </a:xfrm>
            <a:prstGeom prst="rect">
              <a:avLst/>
            </a:prstGeom>
          </p:spPr>
          <p:txBody>
            <a:bodyPr lIns="50800" tIns="50800" rIns="50800" bIns="50800" rtlCol="0" anchor="ctr"/>
            <a:lstStyle/>
            <a:p>
              <a:pPr algn="ctr">
                <a:lnSpc>
                  <a:spcPts val="2659"/>
                </a:lnSpc>
                <a:spcBef>
                  <a:spcPct val="0"/>
                </a:spcBef>
              </a:pPr>
              <a:endParaRPr/>
            </a:p>
          </p:txBody>
        </p:sp>
      </p:grpSp>
      <p:sp>
        <p:nvSpPr>
          <p:cNvPr id="6" name="AutoShape 6">
            <a:extLst>
              <a:ext uri="{FF2B5EF4-FFF2-40B4-BE49-F238E27FC236}">
                <a16:creationId xmlns:a16="http://schemas.microsoft.com/office/drawing/2014/main" id="{A9C85CA8-738A-C61C-F669-8F9BD7EB7D5B}"/>
              </a:ext>
            </a:extLst>
          </p:cNvPr>
          <p:cNvSpPr/>
          <p:nvPr/>
        </p:nvSpPr>
        <p:spPr>
          <a:xfrm flipV="1">
            <a:off x="7712851" y="1470424"/>
            <a:ext cx="10575148" cy="42401"/>
          </a:xfrm>
          <a:prstGeom prst="line">
            <a:avLst/>
          </a:prstGeom>
          <a:ln w="38100" cap="flat">
            <a:solidFill>
              <a:srgbClr val="FFFFFF"/>
            </a:solidFill>
            <a:prstDash val="solid"/>
            <a:headEnd type="none" w="sm" len="sm"/>
            <a:tailEnd type="none" w="sm" len="sm"/>
          </a:ln>
        </p:spPr>
        <p:txBody>
          <a:bodyPr/>
          <a:lstStyle/>
          <a:p>
            <a:endParaRPr lang="es-AR"/>
          </a:p>
        </p:txBody>
      </p:sp>
      <p:sp>
        <p:nvSpPr>
          <p:cNvPr id="9" name="TextBox 9">
            <a:extLst>
              <a:ext uri="{FF2B5EF4-FFF2-40B4-BE49-F238E27FC236}">
                <a16:creationId xmlns:a16="http://schemas.microsoft.com/office/drawing/2014/main" id="{FBF10C55-8968-396F-0A95-D212BFE35C0E}"/>
              </a:ext>
            </a:extLst>
          </p:cNvPr>
          <p:cNvSpPr txBox="1"/>
          <p:nvPr/>
        </p:nvSpPr>
        <p:spPr>
          <a:xfrm>
            <a:off x="-1066800" y="266700"/>
            <a:ext cx="18472259" cy="2356286"/>
          </a:xfrm>
          <a:prstGeom prst="rect">
            <a:avLst/>
          </a:prstGeom>
        </p:spPr>
        <p:txBody>
          <a:bodyPr wrap="square" lIns="0" tIns="0" rIns="0" bIns="0" rtlCol="0" anchor="t">
            <a:spAutoFit/>
          </a:bodyPr>
          <a:lstStyle/>
          <a:p>
            <a:pPr algn="r">
              <a:lnSpc>
                <a:spcPts val="9626"/>
              </a:lnSpc>
            </a:pPr>
            <a:r>
              <a:rPr lang="es-MX" sz="6000">
                <a:solidFill>
                  <a:srgbClr val="FFFFFF"/>
                </a:solidFill>
                <a:latin typeface="Anton"/>
                <a:ea typeface="Anton"/>
                <a:cs typeface="Anton"/>
                <a:sym typeface="Anton"/>
              </a:rPr>
              <a:t>REQUERIMIENTOS MECÁNICOS SEGÚN NORMA</a:t>
            </a:r>
          </a:p>
          <a:p>
            <a:pPr algn="r">
              <a:lnSpc>
                <a:spcPts val="9626"/>
              </a:lnSpc>
            </a:pPr>
            <a:r>
              <a:rPr lang="es-MX" sz="6000">
                <a:solidFill>
                  <a:srgbClr val="FFFFFF"/>
                </a:solidFill>
                <a:latin typeface="Anton"/>
                <a:ea typeface="Anton"/>
                <a:cs typeface="Anton"/>
                <a:sym typeface="Anton"/>
              </a:rPr>
              <a:t>Rigidez de la máquina</a:t>
            </a:r>
          </a:p>
        </p:txBody>
      </p:sp>
      <p:pic>
        <p:nvPicPr>
          <p:cNvPr id="21520" name="5.1.6">
            <a:extLst>
              <a:ext uri="{FF2B5EF4-FFF2-40B4-BE49-F238E27FC236}">
                <a16:creationId xmlns:a16="http://schemas.microsoft.com/office/drawing/2014/main" id="{3802C4B7-7EF8-541F-B72D-7DCEA6DA42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271570"/>
            <a:ext cx="7823067" cy="2496184"/>
          </a:xfrm>
          <a:prstGeom prst="rect">
            <a:avLst/>
          </a:prstGeom>
          <a:noFill/>
          <a:extLst>
            <a:ext uri="{909E8E84-426E-40DD-AFC4-6F175D3DCCD1}">
              <a14:hiddenFill xmlns:a14="http://schemas.microsoft.com/office/drawing/2010/main">
                <a:solidFill>
                  <a:srgbClr val="FFFFFF"/>
                </a:solidFill>
              </a14:hiddenFill>
            </a:ext>
          </a:extLst>
        </p:spPr>
      </p:pic>
      <p:sp>
        <p:nvSpPr>
          <p:cNvPr id="10" name="ecuacion req">
            <a:extLst>
              <a:ext uri="{FF2B5EF4-FFF2-40B4-BE49-F238E27FC236}">
                <a16:creationId xmlns:a16="http://schemas.microsoft.com/office/drawing/2014/main" id="{054900D7-6397-8E7F-990C-5009D3EAC97F}"/>
              </a:ext>
            </a:extLst>
          </p:cNvPr>
          <p:cNvSpPr txBox="1"/>
          <p:nvPr/>
        </p:nvSpPr>
        <p:spPr>
          <a:xfrm>
            <a:off x="3104107" y="6001281"/>
            <a:ext cx="5067300" cy="461665"/>
          </a:xfrm>
          <a:prstGeom prst="rect">
            <a:avLst/>
          </a:prstGeom>
          <a:noFill/>
        </p:spPr>
        <p:txBody>
          <a:bodyPr wrap="square" lIns="91440" tIns="45720" rIns="91440" bIns="45720" rtlCol="0" anchor="t">
            <a:spAutoFit/>
          </a:bodyPr>
          <a:lstStyle/>
          <a:p>
            <a:r>
              <a:rPr lang="es-AR" sz="2400" b="1">
                <a:solidFill>
                  <a:srgbClr val="0070C0"/>
                </a:solidFill>
              </a:rPr>
              <a:t> </a:t>
            </a:r>
            <a:r>
              <a:rPr lang="es-MX" sz="2400" b="1" i="1">
                <a:solidFill>
                  <a:srgbClr val="0070C0"/>
                </a:solidFill>
              </a:rPr>
              <a:t>Ɛ </a:t>
            </a:r>
            <a:r>
              <a:rPr lang="es-AR" sz="2400" b="1">
                <a:solidFill>
                  <a:srgbClr val="0070C0"/>
                </a:solidFill>
              </a:rPr>
              <a:t>(elástica máquina)&lt;0,01. </a:t>
            </a:r>
            <a:r>
              <a:rPr lang="es-MX" sz="2400" b="1" i="1">
                <a:solidFill>
                  <a:srgbClr val="0070C0"/>
                </a:solidFill>
              </a:rPr>
              <a:t>Ɛ </a:t>
            </a:r>
            <a:r>
              <a:rPr lang="es-AR" sz="2400" b="1">
                <a:solidFill>
                  <a:srgbClr val="0070C0"/>
                </a:solidFill>
              </a:rPr>
              <a:t>(probeta)</a:t>
            </a:r>
          </a:p>
        </p:txBody>
      </p:sp>
      <p:sp>
        <p:nvSpPr>
          <p:cNvPr id="11" name="nylon">
            <a:extLst>
              <a:ext uri="{FF2B5EF4-FFF2-40B4-BE49-F238E27FC236}">
                <a16:creationId xmlns:a16="http://schemas.microsoft.com/office/drawing/2014/main" id="{3645B869-3A27-5B33-0465-7CBCA05E1694}"/>
              </a:ext>
            </a:extLst>
          </p:cNvPr>
          <p:cNvSpPr txBox="1"/>
          <p:nvPr/>
        </p:nvSpPr>
        <p:spPr>
          <a:xfrm>
            <a:off x="11247302" y="3799246"/>
            <a:ext cx="5321600" cy="473859"/>
          </a:xfrm>
          <a:prstGeom prst="rect">
            <a:avLst/>
          </a:prstGeom>
          <a:solidFill>
            <a:schemeClr val="accent1"/>
          </a:solidFill>
        </p:spPr>
        <p:txBody>
          <a:bodyPr wrap="square" rtlCol="0">
            <a:spAutoFit/>
          </a:bodyPr>
          <a:lstStyle/>
          <a:p>
            <a:r>
              <a:rPr lang="es-MX" sz="2400">
                <a:solidFill>
                  <a:schemeClr val="bg1"/>
                </a:solidFill>
              </a:rPr>
              <a:t>Caso práctico nylon con fibra de carbono:</a:t>
            </a:r>
            <a:endParaRPr lang="es-AR" sz="2400">
              <a:solidFill>
                <a:schemeClr val="bg1"/>
              </a:solidFill>
            </a:endParaRPr>
          </a:p>
        </p:txBody>
      </p:sp>
      <p:pic>
        <p:nvPicPr>
          <p:cNvPr id="21526" name="epsilon para 1% probeta">
            <a:extLst>
              <a:ext uri="{FF2B5EF4-FFF2-40B4-BE49-F238E27FC236}">
                <a16:creationId xmlns:a16="http://schemas.microsoft.com/office/drawing/2014/main" id="{C822CA63-1D97-245B-7373-47E078ECEA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1564" y="4614448"/>
            <a:ext cx="8253672" cy="2029142"/>
          </a:xfrm>
          <a:prstGeom prst="rect">
            <a:avLst/>
          </a:prstGeom>
          <a:noFill/>
          <a:extLst>
            <a:ext uri="{909E8E84-426E-40DD-AFC4-6F175D3DCCD1}">
              <a14:hiddenFill xmlns:a14="http://schemas.microsoft.com/office/drawing/2010/main">
                <a:solidFill>
                  <a:srgbClr val="FFFFFF"/>
                </a:solidFill>
              </a14:hiddenFill>
            </a:ext>
          </a:extLst>
        </p:spPr>
      </p:pic>
      <p:sp>
        <p:nvSpPr>
          <p:cNvPr id="13" name="deformar la maq">
            <a:extLst>
              <a:ext uri="{FF2B5EF4-FFF2-40B4-BE49-F238E27FC236}">
                <a16:creationId xmlns:a16="http://schemas.microsoft.com/office/drawing/2014/main" id="{3F77B4B5-CE00-6917-132A-B18D3F66FA96}"/>
              </a:ext>
            </a:extLst>
          </p:cNvPr>
          <p:cNvSpPr txBox="1"/>
          <p:nvPr/>
        </p:nvSpPr>
        <p:spPr>
          <a:xfrm>
            <a:off x="1208894" y="3639204"/>
            <a:ext cx="7020705" cy="523220"/>
          </a:xfrm>
          <a:prstGeom prst="rect">
            <a:avLst/>
          </a:prstGeom>
          <a:solidFill>
            <a:schemeClr val="accent1"/>
          </a:solidFill>
        </p:spPr>
        <p:txBody>
          <a:bodyPr wrap="square" rtlCol="0">
            <a:spAutoFit/>
          </a:bodyPr>
          <a:lstStyle/>
          <a:p>
            <a:pPr algn="ctr"/>
            <a:r>
              <a:rPr lang="es-MX" sz="2800">
                <a:solidFill>
                  <a:schemeClr val="bg1"/>
                </a:solidFill>
              </a:rPr>
              <a:t>¿Cuánto se puede deformar la máquina (</a:t>
            </a:r>
            <a:r>
              <a:rPr lang="es-MX" sz="2800">
                <a:solidFill>
                  <a:schemeClr val="bg1"/>
                </a:solidFill>
                <a:ea typeface="Calibri"/>
                <a:cs typeface="Calibri"/>
              </a:rPr>
              <a:t>Δ𝒍</a:t>
            </a:r>
            <a:r>
              <a:rPr lang="es-MX" sz="2800">
                <a:solidFill>
                  <a:schemeClr val="bg1"/>
                </a:solidFill>
              </a:rPr>
              <a:t>)?</a:t>
            </a:r>
          </a:p>
        </p:txBody>
      </p:sp>
      <p:pic>
        <p:nvPicPr>
          <p:cNvPr id="21528" name="Picture 24">
            <a:extLst>
              <a:ext uri="{FF2B5EF4-FFF2-40B4-BE49-F238E27FC236}">
                <a16:creationId xmlns:a16="http://schemas.microsoft.com/office/drawing/2014/main" id="{7798AD2B-A55F-618B-54E3-2FE947B173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868" t="48895" r="19652"/>
          <a:stretch>
            <a:fillRect/>
          </a:stretch>
        </p:blipFill>
        <p:spPr bwMode="auto">
          <a:xfrm>
            <a:off x="1962016" y="4282199"/>
            <a:ext cx="4915075" cy="1547333"/>
          </a:xfrm>
          <a:prstGeom prst="rect">
            <a:avLst/>
          </a:prstGeom>
          <a:noFill/>
          <a:extLst>
            <a:ext uri="{909E8E84-426E-40DD-AFC4-6F175D3DCCD1}">
              <a14:hiddenFill xmlns:a14="http://schemas.microsoft.com/office/drawing/2010/main">
                <a:solidFill>
                  <a:srgbClr val="FFFFFF"/>
                </a:solidFill>
              </a14:hiddenFill>
            </a:ext>
          </a:extLst>
        </p:spPr>
      </p:pic>
      <p:sp>
        <p:nvSpPr>
          <p:cNvPr id="14" name="l y epsilon">
            <a:extLst>
              <a:ext uri="{FF2B5EF4-FFF2-40B4-BE49-F238E27FC236}">
                <a16:creationId xmlns:a16="http://schemas.microsoft.com/office/drawing/2014/main" id="{6CB28347-4D7F-93C2-3C97-AA85008434B2}"/>
              </a:ext>
            </a:extLst>
          </p:cNvPr>
          <p:cNvSpPr txBox="1"/>
          <p:nvPr/>
        </p:nvSpPr>
        <p:spPr>
          <a:xfrm>
            <a:off x="1531524" y="6029777"/>
            <a:ext cx="6072728" cy="1015663"/>
          </a:xfrm>
          <a:prstGeom prst="rect">
            <a:avLst/>
          </a:prstGeom>
          <a:noFill/>
        </p:spPr>
        <p:txBody>
          <a:bodyPr wrap="square" lIns="91440" tIns="45720" rIns="91440" bIns="45720" rtlCol="0" anchor="t">
            <a:spAutoFit/>
          </a:bodyPr>
          <a:lstStyle/>
          <a:p>
            <a:r>
              <a:rPr lang="es-MX" sz="3200" i="1"/>
              <a:t>Ɛ</a:t>
            </a:r>
            <a:r>
              <a:rPr lang="es-MX" sz="3200" i="1">
                <a:solidFill>
                  <a:schemeClr val="tx1">
                    <a:lumMod val="65000"/>
                    <a:lumOff val="35000"/>
                  </a:schemeClr>
                </a:solidFill>
              </a:rPr>
              <a:t> </a:t>
            </a:r>
            <a:r>
              <a:rPr lang="es-MX" sz="2400"/>
              <a:t>= 0,0001 (probeta 1%)</a:t>
            </a:r>
          </a:p>
          <a:p>
            <a:r>
              <a:rPr lang="es-MX" sz="2800" b="1" i="1">
                <a:latin typeface="Gabriola"/>
              </a:rPr>
              <a:t>l</a:t>
            </a:r>
            <a:r>
              <a:rPr lang="es-MX" sz="2400" b="1"/>
              <a:t> </a:t>
            </a:r>
            <a:r>
              <a:rPr lang="es-MX" sz="2400"/>
              <a:t> = distancia longitudinal total de la máquina</a:t>
            </a:r>
            <a:endParaRPr lang="es-AR" sz="2400"/>
          </a:p>
        </p:txBody>
      </p:sp>
      <p:pic>
        <p:nvPicPr>
          <p:cNvPr id="20" name="ecuacion epsilon">
            <a:extLst>
              <a:ext uri="{FF2B5EF4-FFF2-40B4-BE49-F238E27FC236}">
                <a16:creationId xmlns:a16="http://schemas.microsoft.com/office/drawing/2014/main" id="{CFEA6E47-11B6-78A5-C12D-A0C02656CE3C}"/>
              </a:ext>
            </a:extLst>
          </p:cNvPr>
          <p:cNvPicPr>
            <a:picLocks noChangeAspect="1"/>
          </p:cNvPicPr>
          <p:nvPr/>
        </p:nvPicPr>
        <p:blipFill>
          <a:blip r:embed="rId6"/>
          <a:stretch>
            <a:fillRect/>
          </a:stretch>
        </p:blipFill>
        <p:spPr>
          <a:xfrm>
            <a:off x="1371599" y="7068083"/>
            <a:ext cx="1752600" cy="1109444"/>
          </a:xfrm>
          <a:prstGeom prst="rect">
            <a:avLst/>
          </a:prstGeom>
        </p:spPr>
      </p:pic>
      <p:pic>
        <p:nvPicPr>
          <p:cNvPr id="21538" name="vista maq">
            <a:extLst>
              <a:ext uri="{FF2B5EF4-FFF2-40B4-BE49-F238E27FC236}">
                <a16:creationId xmlns:a16="http://schemas.microsoft.com/office/drawing/2014/main" id="{2FA4AE81-C105-FF6C-A51B-5F40707AFB4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p:blipFill>
        <p:spPr bwMode="auto">
          <a:xfrm>
            <a:off x="8891736" y="3186150"/>
            <a:ext cx="3486016" cy="6076374"/>
          </a:xfrm>
          <a:prstGeom prst="rect">
            <a:avLst/>
          </a:prstGeom>
          <a:noFill/>
          <a:extLst>
            <a:ext uri="{909E8E84-426E-40DD-AFC4-6F175D3DCCD1}">
              <a14:hiddenFill xmlns:a14="http://schemas.microsoft.com/office/drawing/2010/main">
                <a:solidFill>
                  <a:srgbClr val="FFFFFF"/>
                </a:solidFill>
              </a14:hiddenFill>
            </a:ext>
          </a:extLst>
        </p:spPr>
      </p:pic>
      <p:pic>
        <p:nvPicPr>
          <p:cNvPr id="21540" name="vista mordazas">
            <a:extLst>
              <a:ext uri="{FF2B5EF4-FFF2-40B4-BE49-F238E27FC236}">
                <a16:creationId xmlns:a16="http://schemas.microsoft.com/office/drawing/2014/main" id="{35050800-F94C-3C9A-76B8-C74B505FE1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12468954" y="3300411"/>
            <a:ext cx="4205868" cy="4957488"/>
          </a:xfrm>
          <a:prstGeom prst="rect">
            <a:avLst/>
          </a:prstGeom>
          <a:noFill/>
          <a:extLst>
            <a:ext uri="{909E8E84-426E-40DD-AFC4-6F175D3DCCD1}">
              <a14:hiddenFill xmlns:a14="http://schemas.microsoft.com/office/drawing/2010/main">
                <a:solidFill>
                  <a:srgbClr val="FFFFFF"/>
                </a:solidFill>
              </a14:hiddenFill>
            </a:ext>
          </a:extLst>
        </p:spPr>
      </p:pic>
      <p:sp>
        <p:nvSpPr>
          <p:cNvPr id="21" name="delta l para 1%">
            <a:extLst>
              <a:ext uri="{FF2B5EF4-FFF2-40B4-BE49-F238E27FC236}">
                <a16:creationId xmlns:a16="http://schemas.microsoft.com/office/drawing/2014/main" id="{B7F6A812-C7BB-A0DD-E819-BF6ED268ED59}"/>
              </a:ext>
            </a:extLst>
          </p:cNvPr>
          <p:cNvSpPr txBox="1"/>
          <p:nvPr/>
        </p:nvSpPr>
        <p:spPr>
          <a:xfrm>
            <a:off x="1210729" y="8922212"/>
            <a:ext cx="9430775" cy="1261884"/>
          </a:xfrm>
          <a:prstGeom prst="rect">
            <a:avLst/>
          </a:prstGeom>
          <a:noFill/>
        </p:spPr>
        <p:txBody>
          <a:bodyPr wrap="square" lIns="91440" tIns="45720" rIns="91440" bIns="45720" rtlCol="0" anchor="t">
            <a:spAutoFit/>
          </a:bodyPr>
          <a:lstStyle/>
          <a:p>
            <a:r>
              <a:rPr lang="es-MX" b="1" dirty="0">
                <a:solidFill>
                  <a:schemeClr val="accent3">
                    <a:lumMod val="76000"/>
                  </a:schemeClr>
                </a:solidFill>
                <a:latin typeface="Calibri"/>
                <a:ea typeface="Calibri"/>
                <a:cs typeface="Calibri"/>
              </a:rPr>
              <a:t>Δ𝒍</a:t>
            </a:r>
            <a:r>
              <a:rPr lang="es-MX" b="1" dirty="0">
                <a:solidFill>
                  <a:schemeClr val="accent3">
                    <a:lumMod val="76000"/>
                  </a:schemeClr>
                </a:solidFill>
              </a:rPr>
              <a:t> = 0,12091 [mm]</a:t>
            </a:r>
            <a:br>
              <a:rPr lang="es-MX" dirty="0"/>
            </a:br>
            <a:endParaRPr lang="es-MX" dirty="0">
              <a:ea typeface="Calibri"/>
              <a:cs typeface="Calibri"/>
            </a:endParaRPr>
          </a:p>
          <a:p>
            <a:r>
              <a:rPr lang="es-MX" sz="2000" dirty="0"/>
              <a:t>Para una probeta que se deforma el 1%, la sumatoria de deformaciones longitudinales en cada componente de la máquina, no debe superar 0,12091 [mm].</a:t>
            </a:r>
            <a:endParaRPr lang="es-AR" sz="2000" dirty="0"/>
          </a:p>
        </p:txBody>
      </p:sp>
      <p:sp>
        <p:nvSpPr>
          <p:cNvPr id="15" name="epsilon">
            <a:extLst>
              <a:ext uri="{FF2B5EF4-FFF2-40B4-BE49-F238E27FC236}">
                <a16:creationId xmlns:a16="http://schemas.microsoft.com/office/drawing/2014/main" id="{1F5971F6-7CBC-EECD-F38B-4DE5676AE91C}"/>
              </a:ext>
            </a:extLst>
          </p:cNvPr>
          <p:cNvSpPr txBox="1"/>
          <p:nvPr/>
        </p:nvSpPr>
        <p:spPr>
          <a:xfrm>
            <a:off x="1542007" y="6622604"/>
            <a:ext cx="4114800" cy="369332"/>
          </a:xfrm>
          <a:prstGeom prst="rect">
            <a:avLst/>
          </a:prstGeom>
          <a:noFill/>
        </p:spPr>
        <p:txBody>
          <a:bodyPr wrap="square" lIns="91440" tIns="45720" rIns="91440" bIns="45720" rtlCol="0" anchor="t">
            <a:spAutoFit/>
          </a:bodyPr>
          <a:lstStyle/>
          <a:p>
            <a:r>
              <a:rPr lang="es-AR"/>
              <a:t> </a:t>
            </a:r>
            <a:r>
              <a:rPr lang="es-MX" i="1"/>
              <a:t>Ɛ = deformación unitaria longitudinal</a:t>
            </a:r>
            <a:endParaRPr lang="es-AR">
              <a:ea typeface="Calibri"/>
              <a:cs typeface="Calibri"/>
            </a:endParaRPr>
          </a:p>
        </p:txBody>
      </p:sp>
      <p:sp>
        <p:nvSpPr>
          <p:cNvPr id="17" name="l y delta l">
            <a:extLst>
              <a:ext uri="{FF2B5EF4-FFF2-40B4-BE49-F238E27FC236}">
                <a16:creationId xmlns:a16="http://schemas.microsoft.com/office/drawing/2014/main" id="{E455CD4E-E780-793A-1022-801F5E408A06}"/>
              </a:ext>
            </a:extLst>
          </p:cNvPr>
          <p:cNvSpPr txBox="1"/>
          <p:nvPr/>
        </p:nvSpPr>
        <p:spPr>
          <a:xfrm>
            <a:off x="1537386" y="8263023"/>
            <a:ext cx="7831188" cy="830997"/>
          </a:xfrm>
          <a:prstGeom prst="rect">
            <a:avLst/>
          </a:prstGeom>
          <a:noFill/>
        </p:spPr>
        <p:txBody>
          <a:bodyPr wrap="square" lIns="91440" tIns="45720" rIns="91440" bIns="45720" rtlCol="0" anchor="t">
            <a:spAutoFit/>
          </a:bodyPr>
          <a:lstStyle/>
          <a:p>
            <a:r>
              <a:rPr lang="es-MX" sz="2400"/>
              <a:t>Δ𝒍 =  deformación elástica longitudinal total de la máquina</a:t>
            </a:r>
            <a:endParaRPr lang="es-ES" sz="2400">
              <a:ea typeface="Calibri"/>
              <a:cs typeface="Calibri"/>
            </a:endParaRPr>
          </a:p>
          <a:p>
            <a:r>
              <a:rPr lang="es-MX" sz="2400" b="1" i="1">
                <a:latin typeface="Gabriola"/>
              </a:rPr>
              <a:t>l</a:t>
            </a:r>
            <a:r>
              <a:rPr lang="es-MX" sz="2400" b="1"/>
              <a:t> </a:t>
            </a:r>
            <a:r>
              <a:rPr lang="es-MX" sz="2400"/>
              <a:t> = distancia longitudinal total de la máquina</a:t>
            </a:r>
            <a:endParaRPr lang="es-AR" sz="2400"/>
          </a:p>
        </p:txBody>
      </p:sp>
      <p:sp>
        <p:nvSpPr>
          <p:cNvPr id="2" name="sombra">
            <a:extLst>
              <a:ext uri="{FF2B5EF4-FFF2-40B4-BE49-F238E27FC236}">
                <a16:creationId xmlns:a16="http://schemas.microsoft.com/office/drawing/2014/main" id="{DE710A40-408D-D1B6-05AA-47639FACD519}"/>
              </a:ext>
            </a:extLst>
          </p:cNvPr>
          <p:cNvSpPr/>
          <p:nvPr/>
        </p:nvSpPr>
        <p:spPr>
          <a:xfrm>
            <a:off x="-253891" y="2999386"/>
            <a:ext cx="18288000" cy="805122"/>
          </a:xfrm>
          <a:custGeom>
            <a:avLst/>
            <a:gdLst/>
            <a:ahLst/>
            <a:cxnLst/>
            <a:rect l="l" t="t" r="r" b="b"/>
            <a:pathLst>
              <a:path w="18288000" h="1662545">
                <a:moveTo>
                  <a:pt x="0" y="0"/>
                </a:moveTo>
                <a:lnTo>
                  <a:pt x="18288000" y="0"/>
                </a:lnTo>
                <a:lnTo>
                  <a:pt x="18288000" y="1662545"/>
                </a:lnTo>
                <a:lnTo>
                  <a:pt x="0" y="1662545"/>
                </a:lnTo>
                <a:lnTo>
                  <a:pt x="0" y="0"/>
                </a:lnTo>
                <a:close/>
              </a:path>
            </a:pathLst>
          </a:custGeom>
          <a:blipFill>
            <a:blip r:embed="rId9"/>
            <a:stretch>
              <a:fillRect/>
            </a:stretch>
          </a:blipFill>
        </p:spPr>
        <p:txBody>
          <a:bodyPr/>
          <a:lstStyle/>
          <a:p>
            <a:endParaRPr lang="es-AR"/>
          </a:p>
        </p:txBody>
      </p:sp>
      <p:sp>
        <p:nvSpPr>
          <p:cNvPr id="8" name="l total">
            <a:extLst>
              <a:ext uri="{FF2B5EF4-FFF2-40B4-BE49-F238E27FC236}">
                <a16:creationId xmlns:a16="http://schemas.microsoft.com/office/drawing/2014/main" id="{29E07355-70FF-B4C7-69BF-D7EF23A5A6CB}"/>
              </a:ext>
            </a:extLst>
          </p:cNvPr>
          <p:cNvSpPr txBox="1"/>
          <p:nvPr/>
        </p:nvSpPr>
        <p:spPr>
          <a:xfrm>
            <a:off x="1216591" y="8078151"/>
            <a:ext cx="2250391" cy="369332"/>
          </a:xfrm>
          <a:prstGeom prst="rect">
            <a:avLst/>
          </a:prstGeom>
          <a:noFill/>
        </p:spPr>
        <p:txBody>
          <a:bodyPr wrap="square" lIns="91440" tIns="45720" rIns="91440" bIns="45720" rtlCol="0" anchor="t">
            <a:spAutoFit/>
          </a:bodyPr>
          <a:lstStyle/>
          <a:p>
            <a:r>
              <a:rPr lang="es-MX" b="1">
                <a:solidFill>
                  <a:schemeClr val="accent3">
                    <a:lumMod val="76000"/>
                  </a:schemeClr>
                </a:solidFill>
                <a:latin typeface="Calibri"/>
                <a:ea typeface="Calibri"/>
                <a:cs typeface="Calibri"/>
              </a:rPr>
              <a:t>𝒍</a:t>
            </a:r>
            <a:r>
              <a:rPr lang="es-MX" b="1">
                <a:solidFill>
                  <a:schemeClr val="accent3">
                    <a:lumMod val="76000"/>
                  </a:schemeClr>
                </a:solidFill>
              </a:rPr>
              <a:t> = 1209,1 [mm]</a:t>
            </a:r>
            <a:endParaRPr lang="es-MX">
              <a:solidFill>
                <a:schemeClr val="accent3">
                  <a:lumMod val="76000"/>
                </a:schemeClr>
              </a:solidFill>
            </a:endParaRPr>
          </a:p>
        </p:txBody>
      </p:sp>
      <p:sp>
        <p:nvSpPr>
          <p:cNvPr id="16" name="delta l para 1%">
            <a:extLst>
              <a:ext uri="{FF2B5EF4-FFF2-40B4-BE49-F238E27FC236}">
                <a16:creationId xmlns:a16="http://schemas.microsoft.com/office/drawing/2014/main" id="{71BBE15F-62DE-ACCA-E711-D7008DE127E4}"/>
              </a:ext>
            </a:extLst>
          </p:cNvPr>
          <p:cNvSpPr txBox="1"/>
          <p:nvPr/>
        </p:nvSpPr>
        <p:spPr>
          <a:xfrm>
            <a:off x="12573322" y="8986689"/>
            <a:ext cx="5137198" cy="830997"/>
          </a:xfrm>
          <a:prstGeom prst="rect">
            <a:avLst/>
          </a:prstGeom>
          <a:noFill/>
        </p:spPr>
        <p:txBody>
          <a:bodyPr wrap="square" lIns="91440" tIns="45720" rIns="91440" bIns="45720" rtlCol="0" anchor="t">
            <a:spAutoFit/>
          </a:bodyPr>
          <a:lstStyle/>
          <a:p>
            <a:pPr algn="ctr"/>
            <a:r>
              <a:rPr lang="es-MX" sz="2400" b="1">
                <a:solidFill>
                  <a:schemeClr val="accent2"/>
                </a:solidFill>
                <a:latin typeface="Calibri"/>
                <a:ea typeface="Calibri"/>
                <a:cs typeface="Calibri"/>
              </a:rPr>
              <a:t>Δ𝒍</a:t>
            </a:r>
            <a:r>
              <a:rPr lang="es-MX" sz="2400" b="1">
                <a:solidFill>
                  <a:schemeClr val="accent2"/>
                </a:solidFill>
              </a:rPr>
              <a:t>  (</a:t>
            </a:r>
            <a:r>
              <a:rPr lang="es-MX" sz="2400" b="1" err="1">
                <a:solidFill>
                  <a:schemeClr val="accent2"/>
                </a:solidFill>
              </a:rPr>
              <a:t>Máq</a:t>
            </a:r>
            <a:r>
              <a:rPr lang="es-MX" sz="2400" b="1">
                <a:solidFill>
                  <a:schemeClr val="accent2"/>
                </a:solidFill>
              </a:rPr>
              <a:t>.) =&gt;  depende de la carga</a:t>
            </a:r>
            <a:endParaRPr lang="es-ES">
              <a:solidFill>
                <a:schemeClr val="accent2"/>
              </a:solidFill>
            </a:endParaRPr>
          </a:p>
          <a:p>
            <a:pPr algn="ctr"/>
            <a:r>
              <a:rPr lang="es-MX" sz="2400" b="1">
                <a:solidFill>
                  <a:schemeClr val="accent2"/>
                </a:solidFill>
                <a:ea typeface="Calibri"/>
                <a:cs typeface="Calibri"/>
              </a:rPr>
              <a:t>Δ𝒍 (</a:t>
            </a:r>
            <a:r>
              <a:rPr lang="es-MX" sz="2400" b="1" err="1">
                <a:solidFill>
                  <a:schemeClr val="accent2"/>
                </a:solidFill>
                <a:ea typeface="Calibri"/>
                <a:cs typeface="Calibri"/>
              </a:rPr>
              <a:t>Máq</a:t>
            </a:r>
            <a:r>
              <a:rPr lang="es-MX" sz="2400" b="1">
                <a:solidFill>
                  <a:schemeClr val="accent2"/>
                </a:solidFill>
                <a:ea typeface="Calibri"/>
                <a:cs typeface="Calibri"/>
              </a:rPr>
              <a:t>.) = Σ Δ𝒍 (componentes)</a:t>
            </a:r>
            <a:endParaRPr lang="es-MX">
              <a:solidFill>
                <a:schemeClr val="accent2"/>
              </a:solidFill>
              <a:ea typeface="Calibri"/>
              <a:cs typeface="Calibri"/>
            </a:endParaRPr>
          </a:p>
        </p:txBody>
      </p:sp>
      <p:pic>
        <p:nvPicPr>
          <p:cNvPr id="7" name="Cámara 6">
            <a:extLst>
              <a:ext uri="{FF2B5EF4-FFF2-40B4-BE49-F238E27FC236}">
                <a16:creationId xmlns:a16="http://schemas.microsoft.com/office/drawing/2014/main" id="{E77F6F1A-2769-DDB3-F746-59936BDD6B02}"/>
              </a:ext>
            </a:extLst>
          </p:cNvPr>
          <p:cNvPicPr>
            <a:picLocks noChangeAspect="1"/>
            <a:extLst>
              <a:ext uri="{51228E76-BA90-4043-B771-695A4F85340A}">
                <alf:liveFeedProps xmlns:alf="http://schemas.microsoft.com/office/drawing/2021/livefeed"/>
              </a:ext>
            </a:extLst>
          </p:cNvPicPr>
          <p:nvPr/>
        </p:nvPicPr>
        <p:blipFill>
          <a:blip r:embed="rId10">
            <a:extLst>
              <a:ext uri="{96DAC541-7B7A-43D3-8B79-37D633B846F1}">
                <asvg:svgBlip xmlns:asvg="http://schemas.microsoft.com/office/drawing/2016/SVG/main" r:embed="rId11"/>
              </a:ext>
            </a:extLst>
          </a:blip>
          <a:stretch>
            <a:fillRect/>
          </a:stretch>
        </p:blipFill>
        <p:spPr>
          <a:xfrm>
            <a:off x="366767" y="138673"/>
            <a:ext cx="2705101" cy="2705101"/>
          </a:xfrm>
          <a:prstGeom prst="ellipse">
            <a:avLst/>
          </a:prstGeom>
        </p:spPr>
      </p:pic>
    </p:spTree>
    <p:extLst>
      <p:ext uri="{BB962C8B-B14F-4D97-AF65-F5344CB8AC3E}">
        <p14:creationId xmlns:p14="http://schemas.microsoft.com/office/powerpoint/2010/main" val="280156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5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21520"/>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2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0"/>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21526"/>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5"/>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7"/>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5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53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154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animBg="1"/>
      <p:bldP spid="11" grpId="1" animBg="1"/>
      <p:bldP spid="13" grpId="0" animBg="1"/>
      <p:bldP spid="14" grpId="0"/>
      <p:bldP spid="21" grpId="0"/>
      <p:bldP spid="15" grpId="0"/>
      <p:bldP spid="15" grpId="1"/>
      <p:bldP spid="17" grpId="0"/>
      <p:bldP spid="17" grpId="1"/>
      <p:bldP spid="8" grpId="0"/>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3FCE78-532B-EBBE-299E-13C97F3F9C93}"/>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AB8F6B4F-F523-FDF3-4B09-27CD57325080}"/>
              </a:ext>
            </a:extLst>
          </p:cNvPr>
          <p:cNvGrpSpPr/>
          <p:nvPr/>
        </p:nvGrpSpPr>
        <p:grpSpPr>
          <a:xfrm>
            <a:off x="1" y="0"/>
            <a:ext cx="6172200" cy="10287000"/>
            <a:chOff x="0" y="0"/>
            <a:chExt cx="2576410" cy="3255440"/>
          </a:xfrm>
        </p:grpSpPr>
        <p:sp>
          <p:nvSpPr>
            <p:cNvPr id="4" name="Freeform 4">
              <a:extLst>
                <a:ext uri="{FF2B5EF4-FFF2-40B4-BE49-F238E27FC236}">
                  <a16:creationId xmlns:a16="http://schemas.microsoft.com/office/drawing/2014/main" id="{B267B842-73C2-17B4-7F90-677A658B3C38}"/>
                </a:ext>
              </a:extLst>
            </p:cNvPr>
            <p:cNvSpPr/>
            <p:nvPr/>
          </p:nvSpPr>
          <p:spPr>
            <a:xfrm>
              <a:off x="0" y="0"/>
              <a:ext cx="2576410" cy="3255440"/>
            </a:xfrm>
            <a:custGeom>
              <a:avLst/>
              <a:gdLst/>
              <a:ahLst/>
              <a:cxnLst/>
              <a:rect l="l" t="t" r="r" b="b"/>
              <a:pathLst>
                <a:path w="2576410" h="3255440">
                  <a:moveTo>
                    <a:pt x="0" y="0"/>
                  </a:moveTo>
                  <a:lnTo>
                    <a:pt x="2576410" y="0"/>
                  </a:lnTo>
                  <a:lnTo>
                    <a:pt x="2576410" y="3255440"/>
                  </a:lnTo>
                  <a:lnTo>
                    <a:pt x="0" y="3255440"/>
                  </a:lnTo>
                  <a:close/>
                </a:path>
              </a:pathLst>
            </a:custGeom>
            <a:solidFill>
              <a:srgbClr val="032D66"/>
            </a:solidFill>
          </p:spPr>
          <p:txBody>
            <a:bodyPr/>
            <a:lstStyle/>
            <a:p>
              <a:endParaRPr lang="es-AR"/>
            </a:p>
          </p:txBody>
        </p:sp>
        <p:sp>
          <p:nvSpPr>
            <p:cNvPr id="5" name="TextBox 5">
              <a:extLst>
                <a:ext uri="{FF2B5EF4-FFF2-40B4-BE49-F238E27FC236}">
                  <a16:creationId xmlns:a16="http://schemas.microsoft.com/office/drawing/2014/main" id="{4C515C3C-2EFE-0A86-D5FB-ED71CB1590DC}"/>
                </a:ext>
              </a:extLst>
            </p:cNvPr>
            <p:cNvSpPr txBox="1"/>
            <p:nvPr/>
          </p:nvSpPr>
          <p:spPr>
            <a:xfrm>
              <a:off x="0" y="-38100"/>
              <a:ext cx="2576410" cy="329354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a:extLst>
              <a:ext uri="{FF2B5EF4-FFF2-40B4-BE49-F238E27FC236}">
                <a16:creationId xmlns:a16="http://schemas.microsoft.com/office/drawing/2014/main" id="{79EE0063-38BB-7E29-5AFB-EE4417439A1C}"/>
              </a:ext>
            </a:extLst>
          </p:cNvPr>
          <p:cNvSpPr txBox="1"/>
          <p:nvPr/>
        </p:nvSpPr>
        <p:spPr>
          <a:xfrm>
            <a:off x="457201" y="266700"/>
            <a:ext cx="5181599" cy="9722726"/>
          </a:xfrm>
          <a:prstGeom prst="rect">
            <a:avLst/>
          </a:prstGeom>
        </p:spPr>
        <p:txBody>
          <a:bodyPr wrap="square" lIns="0" tIns="0" rIns="0" bIns="0" rtlCol="0" anchor="t">
            <a:spAutoFit/>
          </a:bodyPr>
          <a:lstStyle/>
          <a:p>
            <a:pPr>
              <a:lnSpc>
                <a:spcPts val="9626"/>
              </a:lnSpc>
            </a:pPr>
            <a:r>
              <a:rPr lang="es-MX" sz="5400" dirty="0">
                <a:solidFill>
                  <a:srgbClr val="FFFFFF"/>
                </a:solidFill>
                <a:latin typeface="Anton"/>
                <a:ea typeface="Anton"/>
                <a:cs typeface="Anton"/>
                <a:sym typeface="Anton"/>
              </a:rPr>
              <a:t>REQUERIMIENTOS MECÁNICOS SEGÚN NORMA</a:t>
            </a:r>
          </a:p>
          <a:p>
            <a:pPr>
              <a:lnSpc>
                <a:spcPts val="9626"/>
              </a:lnSpc>
            </a:pPr>
            <a:r>
              <a:rPr lang="es-MX" sz="5400" dirty="0">
                <a:solidFill>
                  <a:srgbClr val="FFFFFF"/>
                </a:solidFill>
                <a:latin typeface="Anton"/>
                <a:ea typeface="Anton"/>
                <a:cs typeface="Anton"/>
                <a:sym typeface="Anton"/>
              </a:rPr>
              <a:t>Cálculos de deformaciones de componentes</a:t>
            </a:r>
          </a:p>
          <a:p>
            <a:pPr>
              <a:lnSpc>
                <a:spcPts val="9626"/>
              </a:lnSpc>
            </a:pPr>
            <a:r>
              <a:rPr lang="es-MX" sz="5400" dirty="0">
                <a:solidFill>
                  <a:srgbClr val="FFFFFF"/>
                </a:solidFill>
                <a:latin typeface="Anton"/>
                <a:ea typeface="Anton"/>
                <a:cs typeface="Anton"/>
                <a:sym typeface="Anton"/>
              </a:rPr>
              <a:t>con análisis por elementos finitos</a:t>
            </a:r>
          </a:p>
        </p:txBody>
      </p:sp>
      <p:sp>
        <p:nvSpPr>
          <p:cNvPr id="6" name="AutoShape 6">
            <a:extLst>
              <a:ext uri="{FF2B5EF4-FFF2-40B4-BE49-F238E27FC236}">
                <a16:creationId xmlns:a16="http://schemas.microsoft.com/office/drawing/2014/main" id="{0E12A1E1-46A7-DAC9-F120-2BA4031B914F}"/>
              </a:ext>
            </a:extLst>
          </p:cNvPr>
          <p:cNvSpPr/>
          <p:nvPr/>
        </p:nvSpPr>
        <p:spPr>
          <a:xfrm>
            <a:off x="381001" y="3848100"/>
            <a:ext cx="7010399" cy="1"/>
          </a:xfrm>
          <a:prstGeom prst="line">
            <a:avLst/>
          </a:prstGeom>
          <a:ln w="38100" cap="flat">
            <a:solidFill>
              <a:srgbClr val="FFFFFF"/>
            </a:solidFill>
            <a:prstDash val="solid"/>
            <a:headEnd type="none" w="sm" len="sm"/>
            <a:tailEnd type="none" w="sm" len="sm"/>
          </a:ln>
        </p:spPr>
        <p:txBody>
          <a:bodyPr/>
          <a:lstStyle/>
          <a:p>
            <a:endParaRPr lang="es-AR"/>
          </a:p>
        </p:txBody>
      </p:sp>
      <p:pic>
        <p:nvPicPr>
          <p:cNvPr id="22530" name="componentes fea">
            <a:extLst>
              <a:ext uri="{FF2B5EF4-FFF2-40B4-BE49-F238E27FC236}">
                <a16:creationId xmlns:a16="http://schemas.microsoft.com/office/drawing/2014/main" id="{18D4937E-13E1-DFA0-666A-2ADF9BBE070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6553201" y="688130"/>
            <a:ext cx="6299099" cy="8910739"/>
          </a:xfrm>
          <a:prstGeom prst="rect">
            <a:avLst/>
          </a:prstGeom>
          <a:noFill/>
          <a:extLst>
            <a:ext uri="{909E8E84-426E-40DD-AFC4-6F175D3DCCD1}">
              <a14:hiddenFill xmlns:a14="http://schemas.microsoft.com/office/drawing/2010/main">
                <a:solidFill>
                  <a:srgbClr val="FFFFFF"/>
                </a:solidFill>
              </a14:hiddenFill>
            </a:ext>
          </a:extLst>
        </p:spPr>
      </p:pic>
      <p:pic>
        <p:nvPicPr>
          <p:cNvPr id="22532" name="grafica deformaciones">
            <a:extLst>
              <a:ext uri="{FF2B5EF4-FFF2-40B4-BE49-F238E27FC236}">
                <a16:creationId xmlns:a16="http://schemas.microsoft.com/office/drawing/2014/main" id="{B58B641A-49DE-C331-D694-5A0A81898D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1205" t="7443" r="9598" b="9005"/>
          <a:stretch>
            <a:fillRect/>
          </a:stretch>
        </p:blipFill>
        <p:spPr bwMode="auto">
          <a:xfrm>
            <a:off x="12852300" y="571500"/>
            <a:ext cx="5201369" cy="7757130"/>
          </a:xfrm>
          <a:prstGeom prst="rect">
            <a:avLst/>
          </a:prstGeom>
          <a:noFill/>
          <a:extLst>
            <a:ext uri="{909E8E84-426E-40DD-AFC4-6F175D3DCCD1}">
              <a14:hiddenFill xmlns:a14="http://schemas.microsoft.com/office/drawing/2010/main">
                <a:solidFill>
                  <a:srgbClr val="FFFFFF"/>
                </a:solidFill>
              </a14:hiddenFill>
            </a:ext>
          </a:extLst>
        </p:spPr>
      </p:pic>
      <p:pic>
        <p:nvPicPr>
          <p:cNvPr id="22534" name="Picture 6">
            <a:extLst>
              <a:ext uri="{FF2B5EF4-FFF2-40B4-BE49-F238E27FC236}">
                <a16:creationId xmlns:a16="http://schemas.microsoft.com/office/drawing/2014/main" id="{57053361-D804-9711-4E29-65CCB9CD4E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400" y="266700"/>
            <a:ext cx="9395552" cy="1295400"/>
          </a:xfrm>
          <a:prstGeom prst="rect">
            <a:avLst/>
          </a:prstGeom>
          <a:noFill/>
          <a:extLst>
            <a:ext uri="{909E8E84-426E-40DD-AFC4-6F175D3DCCD1}">
              <a14:hiddenFill xmlns:a14="http://schemas.microsoft.com/office/drawing/2010/main">
                <a:solidFill>
                  <a:srgbClr val="FFFFFF"/>
                </a:solidFill>
              </a14:hiddenFill>
            </a:ext>
          </a:extLst>
        </p:spPr>
      </p:pic>
      <p:pic>
        <p:nvPicPr>
          <p:cNvPr id="22536" name="grafica rigidez">
            <a:extLst>
              <a:ext uri="{FF2B5EF4-FFF2-40B4-BE49-F238E27FC236}">
                <a16:creationId xmlns:a16="http://schemas.microsoft.com/office/drawing/2014/main" id="{F0D4E244-024D-242F-B8E7-8F6BD7C88C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7200" y="1476786"/>
            <a:ext cx="8242300" cy="8543514"/>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2">
            <a:extLst>
              <a:ext uri="{FF2B5EF4-FFF2-40B4-BE49-F238E27FC236}">
                <a16:creationId xmlns:a16="http://schemas.microsoft.com/office/drawing/2014/main" id="{16DC1888-AA51-9793-F592-ACC7855362B3}"/>
              </a:ext>
            </a:extLst>
          </p:cNvPr>
          <p:cNvSpPr/>
          <p:nvPr/>
        </p:nvSpPr>
        <p:spPr>
          <a:xfrm rot="-5400000">
            <a:off x="1474521" y="4615712"/>
            <a:ext cx="10287000" cy="935182"/>
          </a:xfrm>
          <a:custGeom>
            <a:avLst/>
            <a:gdLst/>
            <a:ahLst/>
            <a:cxnLst/>
            <a:rect l="l" t="t" r="r" b="b"/>
            <a:pathLst>
              <a:path w="10287000" h="935182">
                <a:moveTo>
                  <a:pt x="0" y="0"/>
                </a:moveTo>
                <a:lnTo>
                  <a:pt x="10287000" y="0"/>
                </a:lnTo>
                <a:lnTo>
                  <a:pt x="10287000" y="935182"/>
                </a:lnTo>
                <a:lnTo>
                  <a:pt x="0" y="935182"/>
                </a:lnTo>
                <a:lnTo>
                  <a:pt x="0" y="0"/>
                </a:lnTo>
                <a:close/>
              </a:path>
            </a:pathLst>
          </a:custGeom>
          <a:blipFill>
            <a:blip r:embed="rId7"/>
            <a:stretch>
              <a:fillRect/>
            </a:stretch>
          </a:blipFill>
        </p:spPr>
        <p:txBody>
          <a:bodyPr/>
          <a:lstStyle/>
          <a:p>
            <a:endParaRPr lang="es-AR"/>
          </a:p>
        </p:txBody>
      </p:sp>
      <p:pic>
        <p:nvPicPr>
          <p:cNvPr id="8" name="Imagen 7" descr="Imagen que contiene circuito&#10;&#10;El contenido generado por IA puede ser incorrecto.">
            <a:extLst>
              <a:ext uri="{FF2B5EF4-FFF2-40B4-BE49-F238E27FC236}">
                <a16:creationId xmlns:a16="http://schemas.microsoft.com/office/drawing/2014/main" id="{40DB4BE3-FD69-CEE7-FA98-EA03DB5B887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670265" y="8284386"/>
            <a:ext cx="3047701" cy="1913752"/>
          </a:xfrm>
          <a:prstGeom prst="rect">
            <a:avLst/>
          </a:prstGeom>
        </p:spPr>
      </p:pic>
      <p:pic>
        <p:nvPicPr>
          <p:cNvPr id="11" name="Imagen 10" descr="Diagrama&#10;&#10;El contenido generado por IA puede ser incorrecto.">
            <a:extLst>
              <a:ext uri="{FF2B5EF4-FFF2-40B4-BE49-F238E27FC236}">
                <a16:creationId xmlns:a16="http://schemas.microsoft.com/office/drawing/2014/main" id="{F7975731-4231-A68A-15B6-75DA2E51143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5400000">
            <a:off x="10662664" y="6046540"/>
            <a:ext cx="2650750" cy="1165105"/>
          </a:xfrm>
          <a:prstGeom prst="rect">
            <a:avLst/>
          </a:prstGeom>
        </p:spPr>
      </p:pic>
      <p:pic>
        <p:nvPicPr>
          <p:cNvPr id="13" name="Imagen 12" descr="Un conjunto de letras blancas en un fondo blanco&#10;&#10;El contenido generado por IA puede ser incorrecto.">
            <a:extLst>
              <a:ext uri="{FF2B5EF4-FFF2-40B4-BE49-F238E27FC236}">
                <a16:creationId xmlns:a16="http://schemas.microsoft.com/office/drawing/2014/main" id="{F6EA2FB0-7C63-1D5B-4BC0-77B3AC1C6BC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277421" y="8559690"/>
            <a:ext cx="2494386" cy="1523142"/>
          </a:xfrm>
          <a:prstGeom prst="rect">
            <a:avLst/>
          </a:prstGeom>
        </p:spPr>
      </p:pic>
      <p:pic>
        <p:nvPicPr>
          <p:cNvPr id="7" name="Cámara 6">
            <a:extLst>
              <a:ext uri="{FF2B5EF4-FFF2-40B4-BE49-F238E27FC236}">
                <a16:creationId xmlns:a16="http://schemas.microsoft.com/office/drawing/2014/main" id="{0EA26E76-17D7-D838-1BF7-E401768B8B30}"/>
              </a:ext>
            </a:extLst>
          </p:cNvPr>
          <p:cNvPicPr>
            <a:picLocks noChangeAspect="1"/>
            <a:extLst>
              <a:ext uri="{51228E76-BA90-4043-B771-695A4F85340A}">
                <alf:liveFeedProps xmlns:alf="http://schemas.microsoft.com/office/drawing/2021/livefeed"/>
              </a:ext>
            </a:extLst>
          </p:cNvPicPr>
          <p:nvPr/>
        </p:nvPicPr>
        <p:blipFill>
          <a:blip r:embed="rId11">
            <a:extLst>
              <a:ext uri="{96DAC541-7B7A-43D3-8B79-37D633B846F1}">
                <asvg:svgBlip xmlns:asvg="http://schemas.microsoft.com/office/drawing/2016/SVG/main" r:embed="rId12"/>
              </a:ext>
            </a:extLst>
          </a:blip>
          <a:stretch>
            <a:fillRect/>
          </a:stretch>
        </p:blipFill>
        <p:spPr>
          <a:xfrm>
            <a:off x="4408834" y="2890217"/>
            <a:ext cx="1915766" cy="1915766"/>
          </a:xfrm>
          <a:prstGeom prst="ellipse">
            <a:avLst/>
          </a:prstGeom>
        </p:spPr>
      </p:pic>
    </p:spTree>
    <p:extLst>
      <p:ext uri="{BB962C8B-B14F-4D97-AF65-F5344CB8AC3E}">
        <p14:creationId xmlns:p14="http://schemas.microsoft.com/office/powerpoint/2010/main" val="1997574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2530"/>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2532"/>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3"/>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225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5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A48CD-D708-2E9E-6B4F-FA32815C5A2D}"/>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DAB1B2B7-9E50-0AFD-779F-69D650916864}"/>
              </a:ext>
            </a:extLst>
          </p:cNvPr>
          <p:cNvGrpSpPr/>
          <p:nvPr/>
        </p:nvGrpSpPr>
        <p:grpSpPr>
          <a:xfrm>
            <a:off x="1" y="-120394"/>
            <a:ext cx="6096000" cy="10407394"/>
            <a:chOff x="0" y="-38100"/>
            <a:chExt cx="2576410" cy="3293540"/>
          </a:xfrm>
        </p:grpSpPr>
        <p:sp>
          <p:nvSpPr>
            <p:cNvPr id="4" name="Freeform 4">
              <a:extLst>
                <a:ext uri="{FF2B5EF4-FFF2-40B4-BE49-F238E27FC236}">
                  <a16:creationId xmlns:a16="http://schemas.microsoft.com/office/drawing/2014/main" id="{B957FA33-1F0D-8A8A-CB90-37294386B4E0}"/>
                </a:ext>
              </a:extLst>
            </p:cNvPr>
            <p:cNvSpPr/>
            <p:nvPr/>
          </p:nvSpPr>
          <p:spPr>
            <a:xfrm>
              <a:off x="0" y="0"/>
              <a:ext cx="2576410" cy="3255440"/>
            </a:xfrm>
            <a:custGeom>
              <a:avLst/>
              <a:gdLst/>
              <a:ahLst/>
              <a:cxnLst/>
              <a:rect l="l" t="t" r="r" b="b"/>
              <a:pathLst>
                <a:path w="2576410" h="3255440">
                  <a:moveTo>
                    <a:pt x="0" y="0"/>
                  </a:moveTo>
                  <a:lnTo>
                    <a:pt x="2576410" y="0"/>
                  </a:lnTo>
                  <a:lnTo>
                    <a:pt x="2576410" y="3255440"/>
                  </a:lnTo>
                  <a:lnTo>
                    <a:pt x="0" y="3255440"/>
                  </a:lnTo>
                  <a:close/>
                </a:path>
              </a:pathLst>
            </a:custGeom>
            <a:solidFill>
              <a:srgbClr val="032D66"/>
            </a:solidFill>
          </p:spPr>
          <p:txBody>
            <a:bodyPr/>
            <a:lstStyle/>
            <a:p>
              <a:endParaRPr lang="es-AR"/>
            </a:p>
          </p:txBody>
        </p:sp>
        <p:sp>
          <p:nvSpPr>
            <p:cNvPr id="5" name="TextBox 5">
              <a:extLst>
                <a:ext uri="{FF2B5EF4-FFF2-40B4-BE49-F238E27FC236}">
                  <a16:creationId xmlns:a16="http://schemas.microsoft.com/office/drawing/2014/main" id="{1011B1E2-C7C7-037F-AED7-ED7FC836ABCD}"/>
                </a:ext>
              </a:extLst>
            </p:cNvPr>
            <p:cNvSpPr txBox="1"/>
            <p:nvPr/>
          </p:nvSpPr>
          <p:spPr>
            <a:xfrm>
              <a:off x="0" y="-38100"/>
              <a:ext cx="2576410" cy="329354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a:extLst>
              <a:ext uri="{FF2B5EF4-FFF2-40B4-BE49-F238E27FC236}">
                <a16:creationId xmlns:a16="http://schemas.microsoft.com/office/drawing/2014/main" id="{D9FDAFEA-0B3D-FE49-1EF2-C1872F106FCE}"/>
              </a:ext>
            </a:extLst>
          </p:cNvPr>
          <p:cNvSpPr txBox="1"/>
          <p:nvPr/>
        </p:nvSpPr>
        <p:spPr>
          <a:xfrm>
            <a:off x="457201" y="266700"/>
            <a:ext cx="5410199" cy="7260514"/>
          </a:xfrm>
          <a:prstGeom prst="rect">
            <a:avLst/>
          </a:prstGeom>
        </p:spPr>
        <p:txBody>
          <a:bodyPr wrap="square" lIns="0" tIns="0" rIns="0" bIns="0" rtlCol="0" anchor="t">
            <a:spAutoFit/>
          </a:bodyPr>
          <a:lstStyle/>
          <a:p>
            <a:pPr>
              <a:lnSpc>
                <a:spcPts val="9626"/>
              </a:lnSpc>
            </a:pPr>
            <a:r>
              <a:rPr lang="es-MX" sz="5400">
                <a:solidFill>
                  <a:srgbClr val="FFFFFF"/>
                </a:solidFill>
                <a:latin typeface="Anton"/>
                <a:ea typeface="Anton"/>
                <a:cs typeface="Anton"/>
                <a:sym typeface="Anton"/>
              </a:rPr>
              <a:t>REQUERIMIENTOS MECÁNICOS SEGÚN NORMA</a:t>
            </a:r>
          </a:p>
          <a:p>
            <a:pPr>
              <a:lnSpc>
                <a:spcPts val="9626"/>
              </a:lnSpc>
            </a:pPr>
            <a:r>
              <a:rPr lang="es-MX" sz="5400">
                <a:solidFill>
                  <a:srgbClr val="FFFFFF"/>
                </a:solidFill>
                <a:latin typeface="Anton"/>
                <a:ea typeface="Anton"/>
                <a:cs typeface="Anton"/>
                <a:sym typeface="Anton"/>
              </a:rPr>
              <a:t>Método de medición práctico con comparadores</a:t>
            </a:r>
          </a:p>
        </p:txBody>
      </p:sp>
      <p:sp>
        <p:nvSpPr>
          <p:cNvPr id="6" name="AutoShape 6">
            <a:extLst>
              <a:ext uri="{FF2B5EF4-FFF2-40B4-BE49-F238E27FC236}">
                <a16:creationId xmlns:a16="http://schemas.microsoft.com/office/drawing/2014/main" id="{0D367421-847E-9C5E-6E2E-702ABC0D1164}"/>
              </a:ext>
            </a:extLst>
          </p:cNvPr>
          <p:cNvSpPr/>
          <p:nvPr/>
        </p:nvSpPr>
        <p:spPr>
          <a:xfrm>
            <a:off x="381001" y="3848100"/>
            <a:ext cx="5796000" cy="1"/>
          </a:xfrm>
          <a:prstGeom prst="line">
            <a:avLst/>
          </a:prstGeom>
          <a:ln w="38100" cap="flat">
            <a:solidFill>
              <a:srgbClr val="FFFFFF"/>
            </a:solidFill>
            <a:prstDash val="solid"/>
            <a:headEnd type="none" w="sm" len="sm"/>
            <a:tailEnd type="none" w="sm" len="sm"/>
          </a:ln>
        </p:spPr>
        <p:txBody>
          <a:bodyPr/>
          <a:lstStyle/>
          <a:p>
            <a:endParaRPr lang="es-AR"/>
          </a:p>
        </p:txBody>
      </p:sp>
      <p:pic>
        <p:nvPicPr>
          <p:cNvPr id="23554" name="Picture 2">
            <a:extLst>
              <a:ext uri="{FF2B5EF4-FFF2-40B4-BE49-F238E27FC236}">
                <a16:creationId xmlns:a16="http://schemas.microsoft.com/office/drawing/2014/main" id="{AF35248F-E67A-1300-39E6-52438559F8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3444348" y="5899573"/>
            <a:ext cx="2119691" cy="3059555"/>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8190986B-1754-13D9-D504-A428F4FF85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372019" y="613688"/>
            <a:ext cx="4274051" cy="4022904"/>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a:extLst>
              <a:ext uri="{FF2B5EF4-FFF2-40B4-BE49-F238E27FC236}">
                <a16:creationId xmlns:a16="http://schemas.microsoft.com/office/drawing/2014/main" id="{7279E6D4-8E14-4383-458D-62F3DAF3DB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12348354" y="613688"/>
            <a:ext cx="3810000" cy="4024044"/>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56946C8B-4CEA-2AF1-F1D5-A0D81C9077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12348354" y="5095813"/>
            <a:ext cx="4888794" cy="4789294"/>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a:extLst>
              <a:ext uri="{FF2B5EF4-FFF2-40B4-BE49-F238E27FC236}">
                <a16:creationId xmlns:a16="http://schemas.microsoft.com/office/drawing/2014/main" id="{B3CE284D-2CF9-EA17-056E-B5EDB3BCE3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7234335" y="5109210"/>
            <a:ext cx="4411735" cy="4775897"/>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6A302180-94E5-82E4-C1E6-29E03F623AE1}"/>
              </a:ext>
            </a:extLst>
          </p:cNvPr>
          <p:cNvSpPr txBox="1"/>
          <p:nvPr/>
        </p:nvSpPr>
        <p:spPr>
          <a:xfrm>
            <a:off x="13085616" y="723900"/>
            <a:ext cx="3722370" cy="954107"/>
          </a:xfrm>
          <a:prstGeom prst="rect">
            <a:avLst/>
          </a:prstGeom>
          <a:noFill/>
        </p:spPr>
        <p:txBody>
          <a:bodyPr wrap="square" rtlCol="0">
            <a:spAutoFit/>
          </a:bodyPr>
          <a:lstStyle/>
          <a:p>
            <a:r>
              <a:rPr lang="es-MX" sz="2800">
                <a:solidFill>
                  <a:srgbClr val="000000"/>
                </a:solidFill>
                <a:ea typeface="Calibri"/>
                <a:cs typeface="Calibri"/>
              </a:rPr>
              <a:t>Δ𝒍 </a:t>
            </a:r>
            <a:r>
              <a:rPr lang="es-MX" sz="2800"/>
              <a:t>(celda de carga)</a:t>
            </a:r>
          </a:p>
          <a:p>
            <a:r>
              <a:rPr lang="es-MX" sz="2800">
                <a:solidFill>
                  <a:srgbClr val="000000"/>
                </a:solidFill>
                <a:ea typeface="Calibri"/>
                <a:cs typeface="Calibri"/>
              </a:rPr>
              <a:t>Δ𝒍 </a:t>
            </a:r>
            <a:r>
              <a:rPr lang="es-MX" sz="2800"/>
              <a:t>(probeta de prueba)</a:t>
            </a:r>
            <a:endParaRPr lang="es-AR" sz="2800"/>
          </a:p>
        </p:txBody>
      </p:sp>
      <p:pic>
        <p:nvPicPr>
          <p:cNvPr id="11" name="Imagen 10">
            <a:extLst>
              <a:ext uri="{FF2B5EF4-FFF2-40B4-BE49-F238E27FC236}">
                <a16:creationId xmlns:a16="http://schemas.microsoft.com/office/drawing/2014/main" id="{622618D8-415D-6869-49A8-CBD3D29E7348}"/>
              </a:ext>
            </a:extLst>
          </p:cNvPr>
          <p:cNvPicPr>
            <a:picLocks noChangeAspect="1"/>
          </p:cNvPicPr>
          <p:nvPr/>
        </p:nvPicPr>
        <p:blipFill>
          <a:blip r:embed="rId8"/>
          <a:stretch>
            <a:fillRect/>
          </a:stretch>
        </p:blipFill>
        <p:spPr>
          <a:xfrm>
            <a:off x="1487668" y="7688002"/>
            <a:ext cx="2515779" cy="2051803"/>
          </a:xfrm>
          <a:prstGeom prst="rect">
            <a:avLst/>
          </a:prstGeom>
        </p:spPr>
      </p:pic>
      <p:pic>
        <p:nvPicPr>
          <p:cNvPr id="23566" name="Picture 14">
            <a:extLst>
              <a:ext uri="{FF2B5EF4-FFF2-40B4-BE49-F238E27FC236}">
                <a16:creationId xmlns:a16="http://schemas.microsoft.com/office/drawing/2014/main" id="{A5BE6B70-BAE5-C573-80D7-D84574BCD67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t="94" b="94"/>
          <a:stretch/>
        </p:blipFill>
        <p:spPr bwMode="auto">
          <a:xfrm>
            <a:off x="7218217" y="571500"/>
            <a:ext cx="5550732" cy="9372599"/>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2">
            <a:extLst>
              <a:ext uri="{FF2B5EF4-FFF2-40B4-BE49-F238E27FC236}">
                <a16:creationId xmlns:a16="http://schemas.microsoft.com/office/drawing/2014/main" id="{CDE4286F-5C94-994A-0440-5250767AEA29}"/>
              </a:ext>
            </a:extLst>
          </p:cNvPr>
          <p:cNvSpPr/>
          <p:nvPr/>
        </p:nvSpPr>
        <p:spPr>
          <a:xfrm rot="-5400000">
            <a:off x="1399308" y="4637809"/>
            <a:ext cx="10287000" cy="935182"/>
          </a:xfrm>
          <a:custGeom>
            <a:avLst/>
            <a:gdLst/>
            <a:ahLst/>
            <a:cxnLst/>
            <a:rect l="l" t="t" r="r" b="b"/>
            <a:pathLst>
              <a:path w="10287000" h="935182">
                <a:moveTo>
                  <a:pt x="0" y="0"/>
                </a:moveTo>
                <a:lnTo>
                  <a:pt x="10287000" y="0"/>
                </a:lnTo>
                <a:lnTo>
                  <a:pt x="10287000" y="935182"/>
                </a:lnTo>
                <a:lnTo>
                  <a:pt x="0" y="935182"/>
                </a:lnTo>
                <a:lnTo>
                  <a:pt x="0" y="0"/>
                </a:lnTo>
                <a:close/>
              </a:path>
            </a:pathLst>
          </a:custGeom>
          <a:blipFill>
            <a:blip r:embed="rId10"/>
            <a:stretch>
              <a:fillRect/>
            </a:stretch>
          </a:blipFill>
        </p:spPr>
        <p:txBody>
          <a:bodyPr/>
          <a:lstStyle/>
          <a:p>
            <a:endParaRPr lang="es-AR"/>
          </a:p>
        </p:txBody>
      </p:sp>
      <p:pic>
        <p:nvPicPr>
          <p:cNvPr id="13" name="Imagen 12" descr="Imagen que contiene Rectángulo&#10;&#10;El contenido generado por IA puede ser incorrecto.">
            <a:extLst>
              <a:ext uri="{FF2B5EF4-FFF2-40B4-BE49-F238E27FC236}">
                <a16:creationId xmlns:a16="http://schemas.microsoft.com/office/drawing/2014/main" id="{2A88F770-29D6-AF62-C7F5-B0E562160DBF}"/>
              </a:ext>
            </a:extLst>
          </p:cNvPr>
          <p:cNvPicPr>
            <a:picLocks noChangeAspect="1"/>
          </p:cNvPicPr>
          <p:nvPr/>
        </p:nvPicPr>
        <p:blipFill>
          <a:blip r:embed="rId11"/>
          <a:stretch>
            <a:fillRect/>
          </a:stretch>
        </p:blipFill>
        <p:spPr>
          <a:xfrm>
            <a:off x="13625317" y="1963181"/>
            <a:ext cx="2479152" cy="3131958"/>
          </a:xfrm>
          <a:prstGeom prst="rect">
            <a:avLst/>
          </a:prstGeom>
        </p:spPr>
      </p:pic>
      <p:pic>
        <p:nvPicPr>
          <p:cNvPr id="7" name="Imagen 6">
            <a:extLst>
              <a:ext uri="{FF2B5EF4-FFF2-40B4-BE49-F238E27FC236}">
                <a16:creationId xmlns:a16="http://schemas.microsoft.com/office/drawing/2014/main" id="{756FB2CF-F11A-7132-621A-0860D75D0744}"/>
              </a:ext>
            </a:extLst>
          </p:cNvPr>
          <p:cNvPicPr>
            <a:picLocks noChangeAspect="1"/>
          </p:cNvPicPr>
          <p:nvPr/>
        </p:nvPicPr>
        <p:blipFill>
          <a:blip r:embed="rId12"/>
          <a:stretch>
            <a:fillRect/>
          </a:stretch>
        </p:blipFill>
        <p:spPr>
          <a:xfrm>
            <a:off x="16213834" y="5973285"/>
            <a:ext cx="1173402" cy="2865460"/>
          </a:xfrm>
          <a:prstGeom prst="rect">
            <a:avLst/>
          </a:prstGeom>
        </p:spPr>
      </p:pic>
      <p:pic>
        <p:nvPicPr>
          <p:cNvPr id="8" name="Cámara 7">
            <a:extLst>
              <a:ext uri="{FF2B5EF4-FFF2-40B4-BE49-F238E27FC236}">
                <a16:creationId xmlns:a16="http://schemas.microsoft.com/office/drawing/2014/main" id="{471B7371-9540-B1E2-FA2B-6CB0BC6FB9C7}"/>
              </a:ext>
            </a:extLst>
          </p:cNvPr>
          <p:cNvPicPr>
            <a:picLocks noChangeAspect="1"/>
            <a:extLst>
              <a:ext uri="{51228E76-BA90-4043-B771-695A4F85340A}">
                <alf:liveFeedProps xmlns:alf="http://schemas.microsoft.com/office/drawing/2021/livefeed"/>
              </a:ext>
            </a:extLst>
          </p:cNvPicPr>
          <p:nvPr/>
        </p:nvPicPr>
        <p:blipFill>
          <a:blip r:embed="rId13">
            <a:extLst>
              <a:ext uri="{96DAC541-7B7A-43D3-8B79-37D633B846F1}">
                <asvg:svgBlip xmlns:asvg="http://schemas.microsoft.com/office/drawing/2016/SVG/main" r:embed="rId14"/>
              </a:ext>
            </a:extLst>
          </a:blip>
          <a:stretch>
            <a:fillRect/>
          </a:stretch>
        </p:blipFill>
        <p:spPr>
          <a:xfrm>
            <a:off x="4295201" y="2625140"/>
            <a:ext cx="2448140" cy="2448140"/>
          </a:xfrm>
          <a:prstGeom prst="ellipse">
            <a:avLst/>
          </a:prstGeom>
        </p:spPr>
      </p:pic>
    </p:spTree>
    <p:extLst>
      <p:ext uri="{BB962C8B-B14F-4D97-AF65-F5344CB8AC3E}">
        <p14:creationId xmlns:p14="http://schemas.microsoft.com/office/powerpoint/2010/main" val="113736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3566"/>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2355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2355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5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5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5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06EBA-B86D-FF39-5731-D41C03CED03D}"/>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B1A60AF3-E2EB-4CE0-617C-C518FB84C13A}"/>
              </a:ext>
            </a:extLst>
          </p:cNvPr>
          <p:cNvGrpSpPr/>
          <p:nvPr/>
        </p:nvGrpSpPr>
        <p:grpSpPr>
          <a:xfrm>
            <a:off x="1" y="-120394"/>
            <a:ext cx="6096000" cy="10407394"/>
            <a:chOff x="0" y="-38100"/>
            <a:chExt cx="2576410" cy="3293540"/>
          </a:xfrm>
        </p:grpSpPr>
        <p:sp>
          <p:nvSpPr>
            <p:cNvPr id="4" name="Freeform 4">
              <a:extLst>
                <a:ext uri="{FF2B5EF4-FFF2-40B4-BE49-F238E27FC236}">
                  <a16:creationId xmlns:a16="http://schemas.microsoft.com/office/drawing/2014/main" id="{21C25EA3-E497-1B87-35FD-3DD1D491DBF1}"/>
                </a:ext>
              </a:extLst>
            </p:cNvPr>
            <p:cNvSpPr/>
            <p:nvPr/>
          </p:nvSpPr>
          <p:spPr>
            <a:xfrm>
              <a:off x="0" y="0"/>
              <a:ext cx="2576410" cy="3255440"/>
            </a:xfrm>
            <a:custGeom>
              <a:avLst/>
              <a:gdLst/>
              <a:ahLst/>
              <a:cxnLst/>
              <a:rect l="l" t="t" r="r" b="b"/>
              <a:pathLst>
                <a:path w="2576410" h="3255440">
                  <a:moveTo>
                    <a:pt x="0" y="0"/>
                  </a:moveTo>
                  <a:lnTo>
                    <a:pt x="2576410" y="0"/>
                  </a:lnTo>
                  <a:lnTo>
                    <a:pt x="2576410" y="3255440"/>
                  </a:lnTo>
                  <a:lnTo>
                    <a:pt x="0" y="3255440"/>
                  </a:lnTo>
                  <a:close/>
                </a:path>
              </a:pathLst>
            </a:custGeom>
            <a:solidFill>
              <a:srgbClr val="032D66"/>
            </a:solidFill>
          </p:spPr>
          <p:txBody>
            <a:bodyPr/>
            <a:lstStyle/>
            <a:p>
              <a:endParaRPr lang="es-AR"/>
            </a:p>
          </p:txBody>
        </p:sp>
        <p:sp>
          <p:nvSpPr>
            <p:cNvPr id="5" name="TextBox 5">
              <a:extLst>
                <a:ext uri="{FF2B5EF4-FFF2-40B4-BE49-F238E27FC236}">
                  <a16:creationId xmlns:a16="http://schemas.microsoft.com/office/drawing/2014/main" id="{D694835E-FA68-3E57-74AB-FADFFC4F07EC}"/>
                </a:ext>
              </a:extLst>
            </p:cNvPr>
            <p:cNvSpPr txBox="1"/>
            <p:nvPr/>
          </p:nvSpPr>
          <p:spPr>
            <a:xfrm>
              <a:off x="0" y="-38100"/>
              <a:ext cx="2576410" cy="329354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a:extLst>
              <a:ext uri="{FF2B5EF4-FFF2-40B4-BE49-F238E27FC236}">
                <a16:creationId xmlns:a16="http://schemas.microsoft.com/office/drawing/2014/main" id="{B9D585D8-837D-6376-6FEC-C76C9CFAE0D2}"/>
              </a:ext>
            </a:extLst>
          </p:cNvPr>
          <p:cNvSpPr txBox="1"/>
          <p:nvPr/>
        </p:nvSpPr>
        <p:spPr>
          <a:xfrm>
            <a:off x="457201" y="266700"/>
            <a:ext cx="5029199" cy="8471422"/>
          </a:xfrm>
          <a:prstGeom prst="rect">
            <a:avLst/>
          </a:prstGeom>
        </p:spPr>
        <p:txBody>
          <a:bodyPr wrap="square" lIns="0" tIns="0" rIns="0" bIns="0" rtlCol="0" anchor="t">
            <a:spAutoFit/>
          </a:bodyPr>
          <a:lstStyle/>
          <a:p>
            <a:pPr>
              <a:lnSpc>
                <a:spcPts val="9626"/>
              </a:lnSpc>
            </a:pPr>
            <a:r>
              <a:rPr lang="es-MX" sz="5400">
                <a:solidFill>
                  <a:srgbClr val="FFFFFF"/>
                </a:solidFill>
                <a:latin typeface="Anton"/>
                <a:ea typeface="Anton"/>
                <a:cs typeface="Anton"/>
                <a:sym typeface="Anton"/>
              </a:rPr>
              <a:t>REQUERIMIENTOS MECÁNICOS SEGÚN NORMA</a:t>
            </a:r>
          </a:p>
          <a:p>
            <a:pPr>
              <a:lnSpc>
                <a:spcPts val="9626"/>
              </a:lnSpc>
            </a:pPr>
            <a:r>
              <a:rPr lang="es-MX" sz="4800">
                <a:solidFill>
                  <a:srgbClr val="FFFFFF"/>
                </a:solidFill>
                <a:latin typeface="Anton"/>
                <a:ea typeface="Anton"/>
                <a:cs typeface="Anton"/>
                <a:sym typeface="Anton"/>
              </a:rPr>
              <a:t>Método de medición práctico por giro del tornillo / Ensayo sin extensómetro</a:t>
            </a:r>
          </a:p>
        </p:txBody>
      </p:sp>
      <p:sp>
        <p:nvSpPr>
          <p:cNvPr id="6" name="AutoShape 6">
            <a:extLst>
              <a:ext uri="{FF2B5EF4-FFF2-40B4-BE49-F238E27FC236}">
                <a16:creationId xmlns:a16="http://schemas.microsoft.com/office/drawing/2014/main" id="{E66F7308-9F82-1D1E-18D0-8B59A136502F}"/>
              </a:ext>
            </a:extLst>
          </p:cNvPr>
          <p:cNvSpPr/>
          <p:nvPr/>
        </p:nvSpPr>
        <p:spPr>
          <a:xfrm>
            <a:off x="381001" y="3848100"/>
            <a:ext cx="5796000" cy="1"/>
          </a:xfrm>
          <a:prstGeom prst="line">
            <a:avLst/>
          </a:prstGeom>
          <a:ln w="38100" cap="flat">
            <a:solidFill>
              <a:srgbClr val="FFFFFF"/>
            </a:solidFill>
            <a:prstDash val="solid"/>
            <a:headEnd type="none" w="sm" len="sm"/>
            <a:tailEnd type="none" w="sm" len="sm"/>
          </a:ln>
        </p:spPr>
        <p:txBody>
          <a:bodyPr/>
          <a:lstStyle/>
          <a:p>
            <a:endParaRPr lang="es-AR"/>
          </a:p>
        </p:txBody>
      </p:sp>
      <p:sp>
        <p:nvSpPr>
          <p:cNvPr id="7" name="CuadroTexto 6">
            <a:extLst>
              <a:ext uri="{FF2B5EF4-FFF2-40B4-BE49-F238E27FC236}">
                <a16:creationId xmlns:a16="http://schemas.microsoft.com/office/drawing/2014/main" id="{764FA334-DC13-EE9E-665A-0FAD2CD810B7}"/>
              </a:ext>
            </a:extLst>
          </p:cNvPr>
          <p:cNvSpPr txBox="1"/>
          <p:nvPr/>
        </p:nvSpPr>
        <p:spPr>
          <a:xfrm>
            <a:off x="6464431" y="98643"/>
            <a:ext cx="7899633" cy="2251065"/>
          </a:xfrm>
          <a:prstGeom prst="rect">
            <a:avLst/>
          </a:prstGeom>
          <a:solidFill>
            <a:schemeClr val="bg1"/>
          </a:solidFill>
          <a:ln>
            <a:solidFill>
              <a:schemeClr val="bg1"/>
            </a:solidFill>
          </a:ln>
        </p:spPr>
        <p:txBody>
          <a:bodyPr wrap="square" lIns="91440" tIns="45720" rIns="91440" bIns="45720" rtlCol="0" anchor="t">
            <a:spAutoFit/>
          </a:bodyPr>
          <a:lstStyle/>
          <a:p>
            <a:pPr>
              <a:lnSpc>
                <a:spcPct val="150000"/>
              </a:lnSpc>
            </a:pPr>
            <a:r>
              <a:rPr lang="es-MX" sz="2400" b="1"/>
              <a:t>Medición del giro del tornillo:</a:t>
            </a:r>
            <a:endParaRPr lang="es-MX" sz="2400">
              <a:ea typeface="Calibri"/>
              <a:cs typeface="Calibri"/>
            </a:endParaRPr>
          </a:p>
          <a:p>
            <a:pPr>
              <a:lnSpc>
                <a:spcPct val="150000"/>
              </a:lnSpc>
            </a:pPr>
            <a:r>
              <a:rPr lang="es-MX" sz="2400">
                <a:ea typeface="Calibri"/>
                <a:cs typeface="Calibri"/>
              </a:rPr>
              <a:t>Δ𝒍 (celda de carga)</a:t>
            </a:r>
            <a:endParaRPr lang="es-MX">
              <a:ea typeface="Calibri"/>
              <a:cs typeface="Calibri"/>
            </a:endParaRPr>
          </a:p>
          <a:p>
            <a:pPr>
              <a:lnSpc>
                <a:spcPct val="150000"/>
              </a:lnSpc>
            </a:pPr>
            <a:r>
              <a:rPr lang="es-MX" sz="2400">
                <a:ea typeface="Calibri"/>
                <a:cs typeface="Calibri"/>
              </a:rPr>
              <a:t>Δ𝒍 (probeta de prueba)</a:t>
            </a:r>
          </a:p>
          <a:p>
            <a:pPr>
              <a:lnSpc>
                <a:spcPct val="150000"/>
              </a:lnSpc>
            </a:pPr>
            <a:r>
              <a:rPr lang="es-MX" sz="2400"/>
              <a:t>Ángulo de giro del tornillo → avance (deformación máquina)</a:t>
            </a:r>
            <a:endParaRPr lang="es-MX" sz="2400">
              <a:ea typeface="Calibri"/>
              <a:cs typeface="Calibri"/>
            </a:endParaRPr>
          </a:p>
        </p:txBody>
      </p:sp>
      <p:sp>
        <p:nvSpPr>
          <p:cNvPr id="10" name="CuadroTexto 9">
            <a:extLst>
              <a:ext uri="{FF2B5EF4-FFF2-40B4-BE49-F238E27FC236}">
                <a16:creationId xmlns:a16="http://schemas.microsoft.com/office/drawing/2014/main" id="{1DFCA6A6-A7BD-497B-ECCE-465368244E34}"/>
              </a:ext>
            </a:extLst>
          </p:cNvPr>
          <p:cNvSpPr txBox="1"/>
          <p:nvPr/>
        </p:nvSpPr>
        <p:spPr>
          <a:xfrm>
            <a:off x="6464858" y="7711518"/>
            <a:ext cx="7901232" cy="2251065"/>
          </a:xfrm>
          <a:prstGeom prst="rect">
            <a:avLst/>
          </a:prstGeom>
          <a:solidFill>
            <a:schemeClr val="bg1"/>
          </a:solidFill>
        </p:spPr>
        <p:txBody>
          <a:bodyPr wrap="square" lIns="91440" tIns="45720" rIns="91440" bIns="45720" rtlCol="0" anchor="t">
            <a:spAutoFit/>
          </a:bodyPr>
          <a:lstStyle/>
          <a:p>
            <a:pPr>
              <a:lnSpc>
                <a:spcPct val="150000"/>
              </a:lnSpc>
            </a:pPr>
            <a:r>
              <a:rPr lang="es-AR" sz="2400" b="1"/>
              <a:t>Medición sin extensómetro:</a:t>
            </a:r>
            <a:endParaRPr lang="es-AR" sz="2400" b="1">
              <a:ea typeface="Calibri"/>
              <a:cs typeface="Calibri"/>
            </a:endParaRPr>
          </a:p>
          <a:p>
            <a:pPr>
              <a:lnSpc>
                <a:spcPct val="150000"/>
              </a:lnSpc>
            </a:pPr>
            <a:r>
              <a:rPr lang="es-AR" sz="2400" err="1"/>
              <a:t>Kmáq</a:t>
            </a:r>
            <a:r>
              <a:rPr lang="es-AR" sz="2400"/>
              <a:t> = 25,4 [kN/mm]</a:t>
            </a:r>
            <a:br>
              <a:rPr lang="es-AR" sz="2400"/>
            </a:br>
            <a:r>
              <a:rPr lang="es-AR" sz="2400" err="1"/>
              <a:t>Kcc</a:t>
            </a:r>
            <a:r>
              <a:rPr lang="es-AR" sz="2400"/>
              <a:t> = 38,1 [kN/mm]</a:t>
            </a:r>
            <a:endParaRPr lang="es-AR" sz="2400">
              <a:ea typeface="Calibri"/>
              <a:cs typeface="Calibri"/>
            </a:endParaRPr>
          </a:p>
          <a:p>
            <a:pPr>
              <a:lnSpc>
                <a:spcPct val="150000"/>
              </a:lnSpc>
            </a:pPr>
            <a:r>
              <a:rPr lang="es-MX" sz="2400">
                <a:ea typeface="Calibri"/>
                <a:cs typeface="Calibri"/>
              </a:rPr>
              <a:t>Ángulo de giro del tornillo → avance (deformación probeta)</a:t>
            </a:r>
            <a:endParaRPr lang="es-AR">
              <a:ea typeface="Calibri"/>
              <a:cs typeface="Calibri"/>
            </a:endParaRPr>
          </a:p>
        </p:txBody>
      </p:sp>
      <p:sp>
        <p:nvSpPr>
          <p:cNvPr id="2" name="Freeform 2">
            <a:extLst>
              <a:ext uri="{FF2B5EF4-FFF2-40B4-BE49-F238E27FC236}">
                <a16:creationId xmlns:a16="http://schemas.microsoft.com/office/drawing/2014/main" id="{8C0159B6-7245-650B-4963-8D733255DA65}"/>
              </a:ext>
            </a:extLst>
          </p:cNvPr>
          <p:cNvSpPr/>
          <p:nvPr/>
        </p:nvSpPr>
        <p:spPr>
          <a:xfrm rot="-5400000">
            <a:off x="1399308" y="4637809"/>
            <a:ext cx="10287000" cy="935182"/>
          </a:xfrm>
          <a:custGeom>
            <a:avLst/>
            <a:gdLst/>
            <a:ahLst/>
            <a:cxnLst/>
            <a:rect l="l" t="t" r="r" b="b"/>
            <a:pathLst>
              <a:path w="10287000" h="935182">
                <a:moveTo>
                  <a:pt x="0" y="0"/>
                </a:moveTo>
                <a:lnTo>
                  <a:pt x="10287000" y="0"/>
                </a:lnTo>
                <a:lnTo>
                  <a:pt x="10287000" y="935182"/>
                </a:lnTo>
                <a:lnTo>
                  <a:pt x="0" y="935182"/>
                </a:lnTo>
                <a:lnTo>
                  <a:pt x="0" y="0"/>
                </a:lnTo>
                <a:close/>
              </a:path>
            </a:pathLst>
          </a:custGeom>
          <a:blipFill>
            <a:blip r:embed="rId3"/>
            <a:stretch>
              <a:fillRect/>
            </a:stretch>
          </a:blipFill>
        </p:spPr>
        <p:txBody>
          <a:bodyPr/>
          <a:lstStyle/>
          <a:p>
            <a:endParaRPr lang="es-AR"/>
          </a:p>
        </p:txBody>
      </p:sp>
      <p:pic>
        <p:nvPicPr>
          <p:cNvPr id="27650" name="Picture 2">
            <a:extLst>
              <a:ext uri="{FF2B5EF4-FFF2-40B4-BE49-F238E27FC236}">
                <a16:creationId xmlns:a16="http://schemas.microsoft.com/office/drawing/2014/main" id="{455225AE-3754-955B-1B57-357C39ABEA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170" b="4844"/>
          <a:stretch>
            <a:fillRect/>
          </a:stretch>
        </p:blipFill>
        <p:spPr bwMode="auto">
          <a:xfrm>
            <a:off x="10897413" y="2476500"/>
            <a:ext cx="6367797" cy="660101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Cámara 7">
            <a:extLst>
              <a:ext uri="{FF2B5EF4-FFF2-40B4-BE49-F238E27FC236}">
                <a16:creationId xmlns:a16="http://schemas.microsoft.com/office/drawing/2014/main" id="{AB80806E-FB81-8184-E387-E2FDFACE3A8D}"/>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5351368" y="7350368"/>
            <a:ext cx="2813187" cy="2813187"/>
          </a:xfrm>
          <a:prstGeom prst="ellipse">
            <a:avLst/>
          </a:prstGeom>
        </p:spPr>
      </p:pic>
    </p:spTree>
    <p:extLst>
      <p:ext uri="{BB962C8B-B14F-4D97-AF65-F5344CB8AC3E}">
        <p14:creationId xmlns:p14="http://schemas.microsoft.com/office/powerpoint/2010/main" val="34291127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47EE3-86C5-EE14-3C33-8D59597EDD45}"/>
            </a:ext>
          </a:extLst>
        </p:cNvPr>
        <p:cNvGrpSpPr/>
        <p:nvPr/>
      </p:nvGrpSpPr>
      <p:grpSpPr>
        <a:xfrm>
          <a:off x="0" y="0"/>
          <a:ext cx="0" cy="0"/>
          <a:chOff x="0" y="0"/>
          <a:chExt cx="0" cy="0"/>
        </a:xfrm>
      </p:grpSpPr>
      <p:sp>
        <p:nvSpPr>
          <p:cNvPr id="12" name="CuadroTexto 11">
            <a:extLst>
              <a:ext uri="{FF2B5EF4-FFF2-40B4-BE49-F238E27FC236}">
                <a16:creationId xmlns:a16="http://schemas.microsoft.com/office/drawing/2014/main" id="{31334539-9843-E309-E53D-BE70A785B0A7}"/>
              </a:ext>
            </a:extLst>
          </p:cNvPr>
          <p:cNvSpPr txBox="1"/>
          <p:nvPr/>
        </p:nvSpPr>
        <p:spPr>
          <a:xfrm>
            <a:off x="8958708" y="340768"/>
            <a:ext cx="6172200" cy="400110"/>
          </a:xfrm>
          <a:prstGeom prst="rect">
            <a:avLst/>
          </a:prstGeom>
          <a:solidFill>
            <a:schemeClr val="accent1"/>
          </a:solidFill>
        </p:spPr>
        <p:txBody>
          <a:bodyPr wrap="square" rtlCol="0">
            <a:spAutoFit/>
          </a:bodyPr>
          <a:lstStyle/>
          <a:p>
            <a:pPr algn="ctr"/>
            <a:r>
              <a:rPr lang="es-MX" sz="2000" b="1">
                <a:solidFill>
                  <a:schemeClr val="bg1"/>
                </a:solidFill>
              </a:rPr>
              <a:t>ADAPTAR LA MÁQUINA PARA OTROS ENSAYOS</a:t>
            </a:r>
          </a:p>
        </p:txBody>
      </p:sp>
      <p:sp>
        <p:nvSpPr>
          <p:cNvPr id="15" name="CuadroTexto 14">
            <a:extLst>
              <a:ext uri="{FF2B5EF4-FFF2-40B4-BE49-F238E27FC236}">
                <a16:creationId xmlns:a16="http://schemas.microsoft.com/office/drawing/2014/main" id="{E0BEAC26-7BC1-F610-022C-A04DDB418CC4}"/>
              </a:ext>
            </a:extLst>
          </p:cNvPr>
          <p:cNvSpPr txBox="1"/>
          <p:nvPr/>
        </p:nvSpPr>
        <p:spPr>
          <a:xfrm>
            <a:off x="8731496" y="341637"/>
            <a:ext cx="6172200" cy="400110"/>
          </a:xfrm>
          <a:prstGeom prst="rect">
            <a:avLst/>
          </a:prstGeom>
          <a:solidFill>
            <a:schemeClr val="accent1"/>
          </a:solidFill>
        </p:spPr>
        <p:txBody>
          <a:bodyPr wrap="square" rtlCol="0">
            <a:spAutoFit/>
          </a:bodyPr>
          <a:lstStyle/>
          <a:p>
            <a:pPr algn="ctr"/>
            <a:r>
              <a:rPr lang="es-MX" sz="2000" b="1">
                <a:solidFill>
                  <a:schemeClr val="bg1"/>
                </a:solidFill>
              </a:rPr>
              <a:t>DISEÑO FINAL</a:t>
            </a:r>
          </a:p>
        </p:txBody>
      </p:sp>
      <p:grpSp>
        <p:nvGrpSpPr>
          <p:cNvPr id="3" name="Group 3">
            <a:extLst>
              <a:ext uri="{FF2B5EF4-FFF2-40B4-BE49-F238E27FC236}">
                <a16:creationId xmlns:a16="http://schemas.microsoft.com/office/drawing/2014/main" id="{91F0BAD3-33D9-CC85-3976-09EF63318761}"/>
              </a:ext>
            </a:extLst>
          </p:cNvPr>
          <p:cNvGrpSpPr/>
          <p:nvPr/>
        </p:nvGrpSpPr>
        <p:grpSpPr>
          <a:xfrm>
            <a:off x="0" y="0"/>
            <a:ext cx="5029200" cy="10287000"/>
            <a:chOff x="0" y="0"/>
            <a:chExt cx="2576410" cy="3255440"/>
          </a:xfrm>
        </p:grpSpPr>
        <p:sp>
          <p:nvSpPr>
            <p:cNvPr id="4" name="Freeform 4">
              <a:extLst>
                <a:ext uri="{FF2B5EF4-FFF2-40B4-BE49-F238E27FC236}">
                  <a16:creationId xmlns:a16="http://schemas.microsoft.com/office/drawing/2014/main" id="{AB8C7732-8FC0-CBA2-D053-BBC02D110FA6}"/>
                </a:ext>
              </a:extLst>
            </p:cNvPr>
            <p:cNvSpPr/>
            <p:nvPr/>
          </p:nvSpPr>
          <p:spPr>
            <a:xfrm>
              <a:off x="0" y="0"/>
              <a:ext cx="2576410" cy="3255440"/>
            </a:xfrm>
            <a:custGeom>
              <a:avLst/>
              <a:gdLst/>
              <a:ahLst/>
              <a:cxnLst/>
              <a:rect l="l" t="t" r="r" b="b"/>
              <a:pathLst>
                <a:path w="2576410" h="3255440">
                  <a:moveTo>
                    <a:pt x="0" y="0"/>
                  </a:moveTo>
                  <a:lnTo>
                    <a:pt x="2576410" y="0"/>
                  </a:lnTo>
                  <a:lnTo>
                    <a:pt x="2576410" y="3255440"/>
                  </a:lnTo>
                  <a:lnTo>
                    <a:pt x="0" y="3255440"/>
                  </a:lnTo>
                  <a:close/>
                </a:path>
              </a:pathLst>
            </a:custGeom>
            <a:solidFill>
              <a:srgbClr val="032D66"/>
            </a:solidFill>
          </p:spPr>
          <p:txBody>
            <a:bodyPr/>
            <a:lstStyle/>
            <a:p>
              <a:endParaRPr lang="es-AR"/>
            </a:p>
          </p:txBody>
        </p:sp>
        <p:sp>
          <p:nvSpPr>
            <p:cNvPr id="5" name="TextBox 5">
              <a:extLst>
                <a:ext uri="{FF2B5EF4-FFF2-40B4-BE49-F238E27FC236}">
                  <a16:creationId xmlns:a16="http://schemas.microsoft.com/office/drawing/2014/main" id="{106A3D69-576F-FD3E-AAFA-DEB547F44847}"/>
                </a:ext>
              </a:extLst>
            </p:cNvPr>
            <p:cNvSpPr txBox="1"/>
            <p:nvPr/>
          </p:nvSpPr>
          <p:spPr>
            <a:xfrm>
              <a:off x="0" y="-38100"/>
              <a:ext cx="2576410" cy="329354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a:extLst>
              <a:ext uri="{FF2B5EF4-FFF2-40B4-BE49-F238E27FC236}">
                <a16:creationId xmlns:a16="http://schemas.microsoft.com/office/drawing/2014/main" id="{BE5CF86F-C674-C3E5-8561-59D5489F675F}"/>
              </a:ext>
            </a:extLst>
          </p:cNvPr>
          <p:cNvSpPr txBox="1"/>
          <p:nvPr/>
        </p:nvSpPr>
        <p:spPr>
          <a:xfrm>
            <a:off x="457201" y="266700"/>
            <a:ext cx="4267200" cy="3587392"/>
          </a:xfrm>
          <a:prstGeom prst="rect">
            <a:avLst/>
          </a:prstGeom>
        </p:spPr>
        <p:txBody>
          <a:bodyPr wrap="square" lIns="0" tIns="0" rIns="0" bIns="0" rtlCol="0" anchor="t">
            <a:spAutoFit/>
          </a:bodyPr>
          <a:lstStyle/>
          <a:p>
            <a:pPr>
              <a:lnSpc>
                <a:spcPts val="9626"/>
              </a:lnSpc>
            </a:pPr>
            <a:r>
              <a:rPr lang="es-MX" sz="6000">
                <a:solidFill>
                  <a:srgbClr val="FFFFFF"/>
                </a:solidFill>
                <a:latin typeface="Anton"/>
                <a:ea typeface="Anton"/>
                <a:cs typeface="Anton"/>
                <a:sym typeface="Anton"/>
              </a:rPr>
              <a:t>DISEÑO DEFINITIVO DE LA MÁQUINA</a:t>
            </a:r>
          </a:p>
        </p:txBody>
      </p:sp>
      <p:pic>
        <p:nvPicPr>
          <p:cNvPr id="24578" name="Picture 2">
            <a:extLst>
              <a:ext uri="{FF2B5EF4-FFF2-40B4-BE49-F238E27FC236}">
                <a16:creationId xmlns:a16="http://schemas.microsoft.com/office/drawing/2014/main" id="{414B5265-BC7C-C794-DA99-2636D412D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668296" y="1315396"/>
            <a:ext cx="6951407" cy="8431993"/>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6">
            <a:extLst>
              <a:ext uri="{FF2B5EF4-FFF2-40B4-BE49-F238E27FC236}">
                <a16:creationId xmlns:a16="http://schemas.microsoft.com/office/drawing/2014/main" id="{470405B4-11D1-5355-4650-6AE74ACC3A49}"/>
              </a:ext>
            </a:extLst>
          </p:cNvPr>
          <p:cNvSpPr/>
          <p:nvPr/>
        </p:nvSpPr>
        <p:spPr>
          <a:xfrm>
            <a:off x="385200" y="3974486"/>
            <a:ext cx="4644000" cy="1"/>
          </a:xfrm>
          <a:prstGeom prst="line">
            <a:avLst/>
          </a:prstGeom>
          <a:ln w="38100" cap="flat">
            <a:solidFill>
              <a:srgbClr val="FFFFFF"/>
            </a:solidFill>
            <a:prstDash val="solid"/>
            <a:headEnd type="none" w="sm" len="sm"/>
            <a:tailEnd type="none" w="sm" len="sm"/>
          </a:ln>
        </p:spPr>
        <p:txBody>
          <a:bodyPr/>
          <a:lstStyle/>
          <a:p>
            <a:endParaRPr lang="es-AR"/>
          </a:p>
        </p:txBody>
      </p:sp>
      <p:pic>
        <p:nvPicPr>
          <p:cNvPr id="24582" name="Picture 6">
            <a:extLst>
              <a:ext uri="{FF2B5EF4-FFF2-40B4-BE49-F238E27FC236}">
                <a16:creationId xmlns:a16="http://schemas.microsoft.com/office/drawing/2014/main" id="{C049D781-0658-42CD-BAE1-D02849AE701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p:blipFill>
        <p:spPr bwMode="auto">
          <a:xfrm>
            <a:off x="5673831" y="1109255"/>
            <a:ext cx="6303047" cy="7631867"/>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a:extLst>
              <a:ext uri="{FF2B5EF4-FFF2-40B4-BE49-F238E27FC236}">
                <a16:creationId xmlns:a16="http://schemas.microsoft.com/office/drawing/2014/main" id="{B7F5C286-1B7C-F0C3-3B0E-3827FCC93DF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p:blipFill>
        <p:spPr bwMode="auto">
          <a:xfrm>
            <a:off x="12163958" y="1486430"/>
            <a:ext cx="5757892" cy="3212646"/>
          </a:xfrm>
          <a:prstGeom prst="rect">
            <a:avLst/>
          </a:prstGeom>
          <a:noFill/>
          <a:extLst>
            <a:ext uri="{909E8E84-426E-40DD-AFC4-6F175D3DCCD1}">
              <a14:hiddenFill xmlns:a14="http://schemas.microsoft.com/office/drawing/2010/main">
                <a:solidFill>
                  <a:srgbClr val="FFFFFF"/>
                </a:solidFill>
              </a14:hiddenFill>
            </a:ext>
          </a:extLst>
        </p:spPr>
      </p:pic>
      <p:pic>
        <p:nvPicPr>
          <p:cNvPr id="24588" name="Picture 12">
            <a:extLst>
              <a:ext uri="{FF2B5EF4-FFF2-40B4-BE49-F238E27FC236}">
                <a16:creationId xmlns:a16="http://schemas.microsoft.com/office/drawing/2014/main" id="{DACF2E2D-C852-99DA-9B35-AEC0DAB6EF2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p:blipFill>
        <p:spPr bwMode="auto">
          <a:xfrm>
            <a:off x="12045302" y="1536346"/>
            <a:ext cx="6089804" cy="5689691"/>
          </a:xfrm>
          <a:prstGeom prst="rect">
            <a:avLst/>
          </a:prstGeom>
          <a:noFill/>
          <a:extLst>
            <a:ext uri="{909E8E84-426E-40DD-AFC4-6F175D3DCCD1}">
              <a14:hiddenFill xmlns:a14="http://schemas.microsoft.com/office/drawing/2010/main">
                <a:solidFill>
                  <a:srgbClr val="FFFFFF"/>
                </a:solidFill>
              </a14:hiddenFill>
            </a:ext>
          </a:extLst>
        </p:spPr>
      </p:pic>
      <p:pic>
        <p:nvPicPr>
          <p:cNvPr id="24590" name="Picture 14">
            <a:extLst>
              <a:ext uri="{FF2B5EF4-FFF2-40B4-BE49-F238E27FC236}">
                <a16:creationId xmlns:a16="http://schemas.microsoft.com/office/drawing/2014/main" id="{D49958A7-3C53-3367-E857-739A10179D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10972803" y="1229510"/>
            <a:ext cx="5134315" cy="8724614"/>
          </a:xfrm>
          <a:prstGeom prst="rect">
            <a:avLst/>
          </a:prstGeom>
          <a:noFill/>
          <a:extLst>
            <a:ext uri="{909E8E84-426E-40DD-AFC4-6F175D3DCCD1}">
              <a14:hiddenFill xmlns:a14="http://schemas.microsoft.com/office/drawing/2010/main">
                <a:solidFill>
                  <a:srgbClr val="FFFFFF"/>
                </a:solidFill>
              </a14:hiddenFill>
            </a:ext>
          </a:extLst>
        </p:spPr>
      </p:pic>
      <p:pic>
        <p:nvPicPr>
          <p:cNvPr id="24592" name="Picture 16">
            <a:extLst>
              <a:ext uri="{FF2B5EF4-FFF2-40B4-BE49-F238E27FC236}">
                <a16:creationId xmlns:a16="http://schemas.microsoft.com/office/drawing/2014/main" id="{F21CAB52-DC93-91ED-19E0-DE40987BC4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6562588" y="3913622"/>
            <a:ext cx="3922455" cy="6032610"/>
          </a:xfrm>
          <a:prstGeom prst="rect">
            <a:avLst/>
          </a:prstGeom>
          <a:noFill/>
          <a:extLst>
            <a:ext uri="{909E8E84-426E-40DD-AFC4-6F175D3DCCD1}">
              <a14:hiddenFill xmlns:a14="http://schemas.microsoft.com/office/drawing/2010/main">
                <a:solidFill>
                  <a:srgbClr val="FFFFFF"/>
                </a:solidFill>
              </a14:hiddenFill>
            </a:ext>
          </a:extLst>
        </p:spPr>
      </p:pic>
      <p:pic>
        <p:nvPicPr>
          <p:cNvPr id="24594" name="Picture 18">
            <a:extLst>
              <a:ext uri="{FF2B5EF4-FFF2-40B4-BE49-F238E27FC236}">
                <a16:creationId xmlns:a16="http://schemas.microsoft.com/office/drawing/2014/main" id="{79C2E30C-AA98-98AF-F0FC-80E62A3ED55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p:blipFill>
        <p:spPr bwMode="auto">
          <a:xfrm>
            <a:off x="11783115" y="1126329"/>
            <a:ext cx="6127010" cy="857781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2C655E01-2309-2798-62D3-DD983DC137B8}"/>
              </a:ext>
            </a:extLst>
          </p:cNvPr>
          <p:cNvSpPr txBox="1"/>
          <p:nvPr/>
        </p:nvSpPr>
        <p:spPr>
          <a:xfrm>
            <a:off x="5638800" y="358949"/>
            <a:ext cx="6172200" cy="400110"/>
          </a:xfrm>
          <a:prstGeom prst="rect">
            <a:avLst/>
          </a:prstGeom>
          <a:solidFill>
            <a:schemeClr val="accent1"/>
          </a:solidFill>
        </p:spPr>
        <p:txBody>
          <a:bodyPr wrap="square" rtlCol="0">
            <a:spAutoFit/>
          </a:bodyPr>
          <a:lstStyle/>
          <a:p>
            <a:pPr algn="ctr"/>
            <a:r>
              <a:rPr lang="es-AR" sz="2000" b="1">
                <a:solidFill>
                  <a:schemeClr val="bg1"/>
                </a:solidFill>
              </a:rPr>
              <a:t>RIEL PORTA FINES DE CARRERA</a:t>
            </a:r>
          </a:p>
        </p:txBody>
      </p:sp>
      <p:sp>
        <p:nvSpPr>
          <p:cNvPr id="8" name="CuadroTexto 7">
            <a:extLst>
              <a:ext uri="{FF2B5EF4-FFF2-40B4-BE49-F238E27FC236}">
                <a16:creationId xmlns:a16="http://schemas.microsoft.com/office/drawing/2014/main" id="{31BB6847-356E-0CEA-C5C1-5079D790C068}"/>
              </a:ext>
            </a:extLst>
          </p:cNvPr>
          <p:cNvSpPr txBox="1"/>
          <p:nvPr/>
        </p:nvSpPr>
        <p:spPr>
          <a:xfrm>
            <a:off x="11963400" y="340768"/>
            <a:ext cx="6172200" cy="400110"/>
          </a:xfrm>
          <a:prstGeom prst="rect">
            <a:avLst/>
          </a:prstGeom>
          <a:solidFill>
            <a:schemeClr val="accent1"/>
          </a:solidFill>
        </p:spPr>
        <p:txBody>
          <a:bodyPr wrap="square" rtlCol="0">
            <a:spAutoFit/>
          </a:bodyPr>
          <a:lstStyle/>
          <a:p>
            <a:pPr algn="ctr"/>
            <a:r>
              <a:rPr lang="es-AR" sz="2000" b="1">
                <a:solidFill>
                  <a:schemeClr val="bg1"/>
                </a:solidFill>
              </a:rPr>
              <a:t>ACCESORIOS COMPLEMENTARIOS</a:t>
            </a:r>
          </a:p>
        </p:txBody>
      </p:sp>
      <p:sp>
        <p:nvSpPr>
          <p:cNvPr id="10" name="CuadroTexto 9">
            <a:extLst>
              <a:ext uri="{FF2B5EF4-FFF2-40B4-BE49-F238E27FC236}">
                <a16:creationId xmlns:a16="http://schemas.microsoft.com/office/drawing/2014/main" id="{23903677-5D99-19CC-B92E-C3108D0EC48A}"/>
              </a:ext>
            </a:extLst>
          </p:cNvPr>
          <p:cNvSpPr txBox="1"/>
          <p:nvPr/>
        </p:nvSpPr>
        <p:spPr>
          <a:xfrm>
            <a:off x="5632204" y="340768"/>
            <a:ext cx="6172200" cy="400110"/>
          </a:xfrm>
          <a:prstGeom prst="rect">
            <a:avLst/>
          </a:prstGeom>
          <a:solidFill>
            <a:schemeClr val="accent1"/>
          </a:solidFill>
        </p:spPr>
        <p:txBody>
          <a:bodyPr wrap="square" lIns="91440" tIns="45720" rIns="91440" bIns="45720" rtlCol="0" anchor="t">
            <a:spAutoFit/>
          </a:bodyPr>
          <a:lstStyle/>
          <a:p>
            <a:pPr algn="ctr"/>
            <a:r>
              <a:rPr lang="es-AR" sz="2000" b="1">
                <a:solidFill>
                  <a:schemeClr val="bg1"/>
                </a:solidFill>
              </a:rPr>
              <a:t>RESTO DE LA MÁQUINA</a:t>
            </a:r>
            <a:endParaRPr lang="es-ES">
              <a:solidFill>
                <a:schemeClr val="bg1"/>
              </a:solidFill>
            </a:endParaRPr>
          </a:p>
        </p:txBody>
      </p:sp>
      <p:sp>
        <p:nvSpPr>
          <p:cNvPr id="11" name="CuadroTexto 10">
            <a:extLst>
              <a:ext uri="{FF2B5EF4-FFF2-40B4-BE49-F238E27FC236}">
                <a16:creationId xmlns:a16="http://schemas.microsoft.com/office/drawing/2014/main" id="{73DB341D-87A9-175F-37A3-30F1F0A604BB}"/>
              </a:ext>
            </a:extLst>
          </p:cNvPr>
          <p:cNvSpPr txBox="1"/>
          <p:nvPr/>
        </p:nvSpPr>
        <p:spPr>
          <a:xfrm>
            <a:off x="11956804" y="340768"/>
            <a:ext cx="6172200" cy="400110"/>
          </a:xfrm>
          <a:prstGeom prst="rect">
            <a:avLst/>
          </a:prstGeom>
          <a:solidFill>
            <a:schemeClr val="accent1"/>
          </a:solidFill>
        </p:spPr>
        <p:txBody>
          <a:bodyPr wrap="square" rtlCol="0">
            <a:spAutoFit/>
          </a:bodyPr>
          <a:lstStyle/>
          <a:p>
            <a:pPr algn="ctr"/>
            <a:r>
              <a:rPr lang="es-MX" sz="2000" b="1">
                <a:solidFill>
                  <a:schemeClr val="bg1"/>
                </a:solidFill>
              </a:rPr>
              <a:t>ACCESORIO PARA CALIBRACIÓN DE LA MÁQUINA</a:t>
            </a:r>
            <a:endParaRPr lang="es-AR" sz="2000" b="1">
              <a:solidFill>
                <a:schemeClr val="bg1"/>
              </a:solidFill>
            </a:endParaRPr>
          </a:p>
        </p:txBody>
      </p:sp>
      <p:pic>
        <p:nvPicPr>
          <p:cNvPr id="24596" name="Picture 20">
            <a:extLst>
              <a:ext uri="{FF2B5EF4-FFF2-40B4-BE49-F238E27FC236}">
                <a16:creationId xmlns:a16="http://schemas.microsoft.com/office/drawing/2014/main" id="{4D22FB7C-968D-5697-F1FA-2E12FE8A9E00}"/>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p:blipFill>
        <p:spPr bwMode="auto">
          <a:xfrm>
            <a:off x="5596321" y="1126329"/>
            <a:ext cx="6127010" cy="857781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6" name="caracteristicas">
            <a:extLst>
              <a:ext uri="{FF2B5EF4-FFF2-40B4-BE49-F238E27FC236}">
                <a16:creationId xmlns:a16="http://schemas.microsoft.com/office/drawing/2014/main" id="{8405DEEE-9D4B-2E01-94CB-C4B616F32ABA}"/>
              </a:ext>
            </a:extLst>
          </p:cNvPr>
          <p:cNvSpPr txBox="1"/>
          <p:nvPr/>
        </p:nvSpPr>
        <p:spPr>
          <a:xfrm>
            <a:off x="449037" y="4531871"/>
            <a:ext cx="4195460" cy="5213222"/>
          </a:xfrm>
          <a:prstGeom prst="rect">
            <a:avLst/>
          </a:prstGeom>
          <a:solidFill>
            <a:schemeClr val="accent1">
              <a:lumMod val="75000"/>
            </a:schemeClr>
          </a:solidFill>
        </p:spPr>
        <p:txBody>
          <a:bodyPr wrap="square" rtlCol="0">
            <a:spAutoFit/>
          </a:bodyPr>
          <a:lstStyle/>
          <a:p>
            <a:pPr algn="ctr"/>
            <a:r>
              <a:rPr lang="es-MX" dirty="0">
                <a:solidFill>
                  <a:schemeClr val="bg1"/>
                </a:solidFill>
              </a:rPr>
              <a:t>CARACTERÍSTICAS DE LA MÁQUINA</a:t>
            </a:r>
          </a:p>
          <a:p>
            <a:endParaRPr lang="es-MX" dirty="0">
              <a:solidFill>
                <a:schemeClr val="bg1"/>
              </a:solidFill>
            </a:endParaRPr>
          </a:p>
          <a:p>
            <a:pPr marL="285750" indent="-285750">
              <a:lnSpc>
                <a:spcPct val="150000"/>
              </a:lnSpc>
              <a:buFont typeface="Wingdings" panose="05000000000000000000" pitchFamily="2" charset="2"/>
              <a:buChar char="q"/>
            </a:pPr>
            <a:r>
              <a:rPr lang="es-MX" sz="2000" dirty="0">
                <a:solidFill>
                  <a:schemeClr val="bg1"/>
                </a:solidFill>
              </a:rPr>
              <a:t>Capacidad máxima: 10 [kN]</a:t>
            </a:r>
          </a:p>
          <a:p>
            <a:pPr marL="285750" indent="-285750">
              <a:lnSpc>
                <a:spcPct val="150000"/>
              </a:lnSpc>
              <a:buFont typeface="Wingdings" panose="05000000000000000000" pitchFamily="2" charset="2"/>
              <a:buChar char="q"/>
            </a:pPr>
            <a:r>
              <a:rPr lang="es-MX" sz="2000" dirty="0">
                <a:solidFill>
                  <a:schemeClr val="bg1"/>
                </a:solidFill>
              </a:rPr>
              <a:t>Rigidez:  25,4 [kN/mm]</a:t>
            </a:r>
          </a:p>
          <a:p>
            <a:pPr marL="285750" indent="-285750">
              <a:lnSpc>
                <a:spcPct val="150000"/>
              </a:lnSpc>
              <a:buFont typeface="Wingdings" panose="05000000000000000000" pitchFamily="2" charset="2"/>
              <a:buChar char="q"/>
            </a:pPr>
            <a:r>
              <a:rPr lang="es-MX" sz="2000" dirty="0">
                <a:solidFill>
                  <a:schemeClr val="bg1"/>
                </a:solidFill>
              </a:rPr>
              <a:t>Dimensiones: 600x600x1200 [mm]</a:t>
            </a:r>
          </a:p>
          <a:p>
            <a:pPr marL="285750" indent="-285750">
              <a:lnSpc>
                <a:spcPct val="150000"/>
              </a:lnSpc>
              <a:buFont typeface="Wingdings" panose="05000000000000000000" pitchFamily="2" charset="2"/>
              <a:buChar char="q"/>
            </a:pPr>
            <a:r>
              <a:rPr lang="es-MX" sz="2000" dirty="0">
                <a:solidFill>
                  <a:schemeClr val="bg1"/>
                </a:solidFill>
              </a:rPr>
              <a:t>Peso: 75 [kg]</a:t>
            </a:r>
          </a:p>
          <a:p>
            <a:pPr marL="285750" indent="-285750">
              <a:lnSpc>
                <a:spcPct val="150000"/>
              </a:lnSpc>
              <a:buFont typeface="Wingdings" panose="05000000000000000000" pitchFamily="2" charset="2"/>
              <a:buChar char="q"/>
            </a:pPr>
            <a:r>
              <a:rPr lang="es-MX" sz="2000" dirty="0">
                <a:solidFill>
                  <a:schemeClr val="bg1"/>
                </a:solidFill>
              </a:rPr>
              <a:t>Tecnología DIC open-source</a:t>
            </a:r>
          </a:p>
          <a:p>
            <a:pPr marL="285750" indent="-285750">
              <a:lnSpc>
                <a:spcPct val="150000"/>
              </a:lnSpc>
              <a:buFont typeface="Wingdings" panose="05000000000000000000" pitchFamily="2" charset="2"/>
              <a:buChar char="q"/>
            </a:pPr>
            <a:r>
              <a:rPr lang="es-MX" sz="2000" dirty="0">
                <a:solidFill>
                  <a:schemeClr val="bg1"/>
                </a:solidFill>
              </a:rPr>
              <a:t>Mordaza: de cuñas con resortes</a:t>
            </a:r>
          </a:p>
          <a:p>
            <a:pPr marL="285750" indent="-285750">
              <a:lnSpc>
                <a:spcPct val="150000"/>
              </a:lnSpc>
              <a:buFont typeface="Wingdings" panose="05000000000000000000" pitchFamily="2" charset="2"/>
              <a:buChar char="q"/>
            </a:pPr>
            <a:r>
              <a:rPr lang="es-MX" sz="2000" dirty="0">
                <a:solidFill>
                  <a:schemeClr val="bg1"/>
                </a:solidFill>
              </a:rPr>
              <a:t>Probetas: tipo (I,II,III,IV,V) </a:t>
            </a:r>
          </a:p>
          <a:p>
            <a:pPr marL="285750" indent="-285750">
              <a:lnSpc>
                <a:spcPct val="150000"/>
              </a:lnSpc>
              <a:buFont typeface="Wingdings" panose="05000000000000000000" pitchFamily="2" charset="2"/>
              <a:buChar char="q"/>
            </a:pPr>
            <a:r>
              <a:rPr lang="es-MX" sz="2000" dirty="0">
                <a:solidFill>
                  <a:schemeClr val="bg1"/>
                </a:solidFill>
              </a:rPr>
              <a:t>Velocidad máx.: 100 [mm/min]</a:t>
            </a:r>
          </a:p>
          <a:p>
            <a:pPr marL="285750" indent="-285750">
              <a:lnSpc>
                <a:spcPct val="150000"/>
              </a:lnSpc>
              <a:buFont typeface="Wingdings" panose="05000000000000000000" pitchFamily="2" charset="2"/>
              <a:buChar char="q"/>
            </a:pPr>
            <a:r>
              <a:rPr lang="es-MX" sz="2000" dirty="0">
                <a:solidFill>
                  <a:schemeClr val="bg1"/>
                </a:solidFill>
              </a:rPr>
              <a:t>Celda de carga: clase C3</a:t>
            </a:r>
          </a:p>
          <a:p>
            <a:pPr marL="285750" indent="-285750">
              <a:lnSpc>
                <a:spcPct val="150000"/>
              </a:lnSpc>
              <a:buFont typeface="Wingdings" panose="05000000000000000000" pitchFamily="2" charset="2"/>
              <a:buChar char="q"/>
            </a:pPr>
            <a:r>
              <a:rPr lang="es-MX" sz="2000" dirty="0">
                <a:solidFill>
                  <a:schemeClr val="bg1"/>
                </a:solidFill>
              </a:rPr>
              <a:t>Validación ASTM D638 ✔</a:t>
            </a:r>
          </a:p>
        </p:txBody>
      </p:sp>
      <p:sp>
        <p:nvSpPr>
          <p:cNvPr id="2" name="Freeform 2">
            <a:extLst>
              <a:ext uri="{FF2B5EF4-FFF2-40B4-BE49-F238E27FC236}">
                <a16:creationId xmlns:a16="http://schemas.microsoft.com/office/drawing/2014/main" id="{187521B4-C4D4-F2F2-83A4-BC7CD22F460D}"/>
              </a:ext>
            </a:extLst>
          </p:cNvPr>
          <p:cNvSpPr/>
          <p:nvPr/>
        </p:nvSpPr>
        <p:spPr>
          <a:xfrm rot="-5400000">
            <a:off x="342901" y="4675909"/>
            <a:ext cx="10287000" cy="935182"/>
          </a:xfrm>
          <a:custGeom>
            <a:avLst/>
            <a:gdLst/>
            <a:ahLst/>
            <a:cxnLst/>
            <a:rect l="l" t="t" r="r" b="b"/>
            <a:pathLst>
              <a:path w="10287000" h="935182">
                <a:moveTo>
                  <a:pt x="0" y="0"/>
                </a:moveTo>
                <a:lnTo>
                  <a:pt x="10287000" y="0"/>
                </a:lnTo>
                <a:lnTo>
                  <a:pt x="10287000" y="935182"/>
                </a:lnTo>
                <a:lnTo>
                  <a:pt x="0" y="935182"/>
                </a:lnTo>
                <a:lnTo>
                  <a:pt x="0" y="0"/>
                </a:lnTo>
                <a:close/>
              </a:path>
            </a:pathLst>
          </a:custGeom>
          <a:blipFill>
            <a:blip r:embed="rId11"/>
            <a:stretch>
              <a:fillRect/>
            </a:stretch>
          </a:blipFill>
        </p:spPr>
        <p:txBody>
          <a:bodyPr/>
          <a:lstStyle/>
          <a:p>
            <a:endParaRPr lang="es-AR"/>
          </a:p>
        </p:txBody>
      </p:sp>
      <p:pic>
        <p:nvPicPr>
          <p:cNvPr id="13" name="Cámara 12">
            <a:extLst>
              <a:ext uri="{FF2B5EF4-FFF2-40B4-BE49-F238E27FC236}">
                <a16:creationId xmlns:a16="http://schemas.microsoft.com/office/drawing/2014/main" id="{8612553D-EFEE-C93E-6E17-9CBC0451B907}"/>
              </a:ext>
            </a:extLst>
          </p:cNvPr>
          <p:cNvPicPr>
            <a:picLocks noChangeAspect="1"/>
            <a:extLst>
              <a:ext uri="{51228E76-BA90-4043-B771-695A4F85340A}">
                <alf:liveFeedProps xmlns:alf="http://schemas.microsoft.com/office/drawing/2021/livefeed"/>
              </a:ext>
            </a:extLst>
          </p:cNvPicPr>
          <p:nvPr/>
        </p:nvPicPr>
        <p:blipFill>
          <a:blip r:embed="rId12">
            <a:extLst>
              <a:ext uri="{96DAC541-7B7A-43D3-8B79-37D633B846F1}">
                <asvg:svgBlip xmlns:asvg="http://schemas.microsoft.com/office/drawing/2016/SVG/main" r:embed="rId13"/>
              </a:ext>
            </a:extLst>
          </a:blip>
          <a:stretch>
            <a:fillRect/>
          </a:stretch>
        </p:blipFill>
        <p:spPr>
          <a:xfrm>
            <a:off x="4133381" y="2975272"/>
            <a:ext cx="2124910" cy="2124910"/>
          </a:xfrm>
          <a:prstGeom prst="ellipse">
            <a:avLst/>
          </a:prstGeom>
        </p:spPr>
      </p:pic>
    </p:spTree>
    <p:extLst>
      <p:ext uri="{BB962C8B-B14F-4D97-AF65-F5344CB8AC3E}">
        <p14:creationId xmlns:p14="http://schemas.microsoft.com/office/powerpoint/2010/main" val="284421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24578"/>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4580"/>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2458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58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24582"/>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24588"/>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0"/>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59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59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2"/>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24592"/>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24590"/>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59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45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5" grpId="0" animBg="1"/>
      <p:bldP spid="7" grpId="0" animBg="1"/>
      <p:bldP spid="8" grpId="0" animBg="1"/>
      <p:bldP spid="10" grpId="0" animBg="1"/>
      <p:bldP spid="10" grpId="1" animBg="1"/>
      <p:bldP spid="11" grpId="0" animBg="1"/>
      <p:bldP spid="11"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8DD79-E173-54DA-E917-1C399BCF437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18B1CD4-3D8D-E9F1-27E0-40CE79194449}"/>
              </a:ext>
            </a:extLst>
          </p:cNvPr>
          <p:cNvSpPr/>
          <p:nvPr/>
        </p:nvSpPr>
        <p:spPr>
          <a:xfrm>
            <a:off x="-152400" y="2007244"/>
            <a:ext cx="18288000" cy="805122"/>
          </a:xfrm>
          <a:custGeom>
            <a:avLst/>
            <a:gdLst/>
            <a:ahLst/>
            <a:cxnLst/>
            <a:rect l="l" t="t" r="r" b="b"/>
            <a:pathLst>
              <a:path w="18288000" h="1662545">
                <a:moveTo>
                  <a:pt x="0" y="0"/>
                </a:moveTo>
                <a:lnTo>
                  <a:pt x="18288000" y="0"/>
                </a:lnTo>
                <a:lnTo>
                  <a:pt x="18288000" y="1662545"/>
                </a:lnTo>
                <a:lnTo>
                  <a:pt x="0" y="1662545"/>
                </a:lnTo>
                <a:lnTo>
                  <a:pt x="0" y="0"/>
                </a:lnTo>
                <a:close/>
              </a:path>
            </a:pathLst>
          </a:custGeom>
          <a:blipFill>
            <a:blip r:embed="rId3"/>
            <a:stretch>
              <a:fillRect/>
            </a:stretch>
          </a:blipFill>
        </p:spPr>
        <p:txBody>
          <a:bodyPr/>
          <a:lstStyle/>
          <a:p>
            <a:endParaRPr lang="es-AR"/>
          </a:p>
        </p:txBody>
      </p:sp>
      <p:grpSp>
        <p:nvGrpSpPr>
          <p:cNvPr id="3" name="Group 3">
            <a:extLst>
              <a:ext uri="{FF2B5EF4-FFF2-40B4-BE49-F238E27FC236}">
                <a16:creationId xmlns:a16="http://schemas.microsoft.com/office/drawing/2014/main" id="{1A3FDC7B-47D6-6AB1-A4A2-DC2FEC5DEC0F}"/>
              </a:ext>
            </a:extLst>
          </p:cNvPr>
          <p:cNvGrpSpPr/>
          <p:nvPr/>
        </p:nvGrpSpPr>
        <p:grpSpPr>
          <a:xfrm>
            <a:off x="0" y="-44051"/>
            <a:ext cx="18288000" cy="2063351"/>
            <a:chOff x="0" y="0"/>
            <a:chExt cx="5186228" cy="997214"/>
          </a:xfrm>
        </p:grpSpPr>
        <p:sp>
          <p:nvSpPr>
            <p:cNvPr id="4" name="Freeform 4">
              <a:extLst>
                <a:ext uri="{FF2B5EF4-FFF2-40B4-BE49-F238E27FC236}">
                  <a16:creationId xmlns:a16="http://schemas.microsoft.com/office/drawing/2014/main" id="{D8865529-E0A2-BB90-C1ED-D71E5F80A9CE}"/>
                </a:ext>
              </a:extLst>
            </p:cNvPr>
            <p:cNvSpPr/>
            <p:nvPr/>
          </p:nvSpPr>
          <p:spPr>
            <a:xfrm>
              <a:off x="0" y="0"/>
              <a:ext cx="5186228" cy="997214"/>
            </a:xfrm>
            <a:custGeom>
              <a:avLst/>
              <a:gdLst/>
              <a:ahLst/>
              <a:cxnLst/>
              <a:rect l="l" t="t" r="r" b="b"/>
              <a:pathLst>
                <a:path w="5186228" h="997214">
                  <a:moveTo>
                    <a:pt x="0" y="0"/>
                  </a:moveTo>
                  <a:lnTo>
                    <a:pt x="5186228" y="0"/>
                  </a:lnTo>
                  <a:lnTo>
                    <a:pt x="5186228" y="997214"/>
                  </a:lnTo>
                  <a:lnTo>
                    <a:pt x="0" y="997214"/>
                  </a:lnTo>
                  <a:close/>
                </a:path>
              </a:pathLst>
            </a:custGeom>
            <a:solidFill>
              <a:srgbClr val="032D66"/>
            </a:solidFill>
          </p:spPr>
          <p:txBody>
            <a:bodyPr/>
            <a:lstStyle/>
            <a:p>
              <a:endParaRPr lang="es-AR"/>
            </a:p>
          </p:txBody>
        </p:sp>
        <p:sp>
          <p:nvSpPr>
            <p:cNvPr id="5" name="TextBox 5">
              <a:extLst>
                <a:ext uri="{FF2B5EF4-FFF2-40B4-BE49-F238E27FC236}">
                  <a16:creationId xmlns:a16="http://schemas.microsoft.com/office/drawing/2014/main" id="{B3635F35-8742-14A0-1BF7-384705A19A57}"/>
                </a:ext>
              </a:extLst>
            </p:cNvPr>
            <p:cNvSpPr txBox="1"/>
            <p:nvPr/>
          </p:nvSpPr>
          <p:spPr>
            <a:xfrm>
              <a:off x="0" y="-38100"/>
              <a:ext cx="5186228" cy="1035314"/>
            </a:xfrm>
            <a:prstGeom prst="rect">
              <a:avLst/>
            </a:prstGeom>
          </p:spPr>
          <p:txBody>
            <a:bodyPr lIns="50800" tIns="50800" rIns="50800" bIns="50800" rtlCol="0" anchor="ctr"/>
            <a:lstStyle/>
            <a:p>
              <a:pPr algn="ctr">
                <a:lnSpc>
                  <a:spcPts val="2659"/>
                </a:lnSpc>
                <a:spcBef>
                  <a:spcPct val="0"/>
                </a:spcBef>
              </a:pPr>
              <a:endParaRPr/>
            </a:p>
          </p:txBody>
        </p:sp>
      </p:grpSp>
      <p:sp>
        <p:nvSpPr>
          <p:cNvPr id="6" name="AutoShape 6">
            <a:extLst>
              <a:ext uri="{FF2B5EF4-FFF2-40B4-BE49-F238E27FC236}">
                <a16:creationId xmlns:a16="http://schemas.microsoft.com/office/drawing/2014/main" id="{FA7E5DE4-B6BF-5C4C-69A3-1D3DB0A8F618}"/>
              </a:ext>
            </a:extLst>
          </p:cNvPr>
          <p:cNvSpPr/>
          <p:nvPr/>
        </p:nvSpPr>
        <p:spPr>
          <a:xfrm flipV="1">
            <a:off x="11304000" y="1470424"/>
            <a:ext cx="6984000" cy="42401"/>
          </a:xfrm>
          <a:prstGeom prst="line">
            <a:avLst/>
          </a:prstGeom>
          <a:ln w="38100" cap="flat">
            <a:solidFill>
              <a:srgbClr val="FFFFFF"/>
            </a:solidFill>
            <a:prstDash val="solid"/>
            <a:headEnd type="none" w="sm" len="sm"/>
            <a:tailEnd type="none" w="sm" len="sm"/>
          </a:ln>
        </p:spPr>
        <p:txBody>
          <a:bodyPr/>
          <a:lstStyle/>
          <a:p>
            <a:endParaRPr lang="es-AR"/>
          </a:p>
        </p:txBody>
      </p:sp>
      <p:sp>
        <p:nvSpPr>
          <p:cNvPr id="9" name="TextBox 9">
            <a:extLst>
              <a:ext uri="{FF2B5EF4-FFF2-40B4-BE49-F238E27FC236}">
                <a16:creationId xmlns:a16="http://schemas.microsoft.com/office/drawing/2014/main" id="{2D6821D1-08C6-CE07-2FCC-5A353179366C}"/>
              </a:ext>
            </a:extLst>
          </p:cNvPr>
          <p:cNvSpPr txBox="1"/>
          <p:nvPr/>
        </p:nvSpPr>
        <p:spPr>
          <a:xfrm>
            <a:off x="-1066800" y="266700"/>
            <a:ext cx="18472259" cy="1125180"/>
          </a:xfrm>
          <a:prstGeom prst="rect">
            <a:avLst/>
          </a:prstGeom>
        </p:spPr>
        <p:txBody>
          <a:bodyPr wrap="square" lIns="0" tIns="0" rIns="0" bIns="0" rtlCol="0" anchor="t">
            <a:spAutoFit/>
          </a:bodyPr>
          <a:lstStyle/>
          <a:p>
            <a:pPr algn="r">
              <a:lnSpc>
                <a:spcPts val="9626"/>
              </a:lnSpc>
            </a:pPr>
            <a:r>
              <a:rPr lang="es-MX" sz="6000">
                <a:solidFill>
                  <a:srgbClr val="FFFFFF"/>
                </a:solidFill>
                <a:latin typeface="Anton"/>
                <a:ea typeface="Anton"/>
                <a:cs typeface="Anton"/>
                <a:sym typeface="Anton"/>
              </a:rPr>
              <a:t>COSTOS Y AMORTIZACIÓN</a:t>
            </a:r>
          </a:p>
        </p:txBody>
      </p:sp>
      <p:pic>
        <p:nvPicPr>
          <p:cNvPr id="28674" name="Picture 2">
            <a:extLst>
              <a:ext uri="{FF2B5EF4-FFF2-40B4-BE49-F238E27FC236}">
                <a16:creationId xmlns:a16="http://schemas.microsoft.com/office/drawing/2014/main" id="{9CB41911-C805-D044-A54B-DE3BB89546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490" y="3771900"/>
            <a:ext cx="10709910" cy="5177049"/>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2899ED9E-32CC-DB2F-DDFF-B4011E87DF0A}"/>
              </a:ext>
            </a:extLst>
          </p:cNvPr>
          <p:cNvSpPr txBox="1"/>
          <p:nvPr/>
        </p:nvSpPr>
        <p:spPr>
          <a:xfrm>
            <a:off x="11227800" y="2951538"/>
            <a:ext cx="6450600" cy="5651996"/>
          </a:xfrm>
          <a:prstGeom prst="rect">
            <a:avLst/>
          </a:prstGeom>
          <a:solidFill>
            <a:schemeClr val="accent1"/>
          </a:solidFill>
        </p:spPr>
        <p:txBody>
          <a:bodyPr wrap="square" lIns="91440" tIns="45720" rIns="91440" bIns="45720" rtlCol="0" anchor="t">
            <a:spAutoFit/>
          </a:bodyPr>
          <a:lstStyle/>
          <a:p>
            <a:pPr algn="ctr">
              <a:lnSpc>
                <a:spcPct val="200000"/>
              </a:lnSpc>
            </a:pPr>
            <a:r>
              <a:rPr lang="es-MX" sz="4000" b="1" dirty="0">
                <a:solidFill>
                  <a:schemeClr val="bg1"/>
                </a:solidFill>
              </a:rPr>
              <a:t>AMORTIZACIÓN</a:t>
            </a:r>
          </a:p>
          <a:p>
            <a:pPr marL="342900" indent="-342900">
              <a:lnSpc>
                <a:spcPct val="200000"/>
              </a:lnSpc>
              <a:buFont typeface="Arial" panose="020B0604020202020204" pitchFamily="34" charset="0"/>
              <a:buChar char="•"/>
            </a:pPr>
            <a:r>
              <a:rPr lang="es-MX" sz="2400" dirty="0">
                <a:solidFill>
                  <a:schemeClr val="bg1"/>
                </a:solidFill>
              </a:rPr>
              <a:t>Costo de la máquina ~ 8.000 USD</a:t>
            </a:r>
            <a:endParaRPr lang="es-MX" sz="2400" dirty="0">
              <a:solidFill>
                <a:schemeClr val="bg1"/>
              </a:solidFill>
              <a:ea typeface="Calibri"/>
              <a:cs typeface="Calibri"/>
            </a:endParaRPr>
          </a:p>
          <a:p>
            <a:pPr marL="342900" indent="-342900">
              <a:lnSpc>
                <a:spcPct val="200000"/>
              </a:lnSpc>
              <a:buFont typeface="Arial" panose="020B0604020202020204" pitchFamily="34" charset="0"/>
              <a:buChar char="•"/>
            </a:pPr>
            <a:r>
              <a:rPr lang="es-MX" sz="2400" dirty="0">
                <a:solidFill>
                  <a:schemeClr val="bg1"/>
                </a:solidFill>
              </a:rPr>
              <a:t>Lote por material a ensayar = 5 probetas</a:t>
            </a:r>
            <a:endParaRPr lang="es-MX" sz="2400" dirty="0">
              <a:solidFill>
                <a:schemeClr val="bg1"/>
              </a:solidFill>
              <a:ea typeface="Calibri"/>
              <a:cs typeface="Calibri"/>
            </a:endParaRPr>
          </a:p>
          <a:p>
            <a:pPr marL="342900" indent="-342900">
              <a:lnSpc>
                <a:spcPct val="200000"/>
              </a:lnSpc>
              <a:buFont typeface="Arial" panose="020B0604020202020204" pitchFamily="34" charset="0"/>
              <a:buChar char="•"/>
            </a:pPr>
            <a:r>
              <a:rPr lang="es-MX" sz="2400" dirty="0">
                <a:solidFill>
                  <a:schemeClr val="bg1"/>
                </a:solidFill>
              </a:rPr>
              <a:t>USD 50/probeta</a:t>
            </a:r>
            <a:endParaRPr lang="es-MX" sz="2400" dirty="0">
              <a:solidFill>
                <a:schemeClr val="bg1"/>
              </a:solidFill>
              <a:ea typeface="Calibri"/>
              <a:cs typeface="Calibri"/>
            </a:endParaRPr>
          </a:p>
          <a:p>
            <a:pPr marL="342900" indent="-342900">
              <a:lnSpc>
                <a:spcPct val="200000"/>
              </a:lnSpc>
              <a:buFont typeface="Arial" panose="020B0604020202020204" pitchFamily="34" charset="0"/>
              <a:buChar char="•"/>
            </a:pPr>
            <a:r>
              <a:rPr lang="es-MX" sz="2400" dirty="0">
                <a:solidFill>
                  <a:schemeClr val="bg1"/>
                </a:solidFill>
              </a:rPr>
              <a:t>B.E. en probetas: 8.000 / 50 = 160 probetas</a:t>
            </a:r>
            <a:endParaRPr lang="es-MX" sz="2400" dirty="0">
              <a:solidFill>
                <a:schemeClr val="bg1"/>
              </a:solidFill>
              <a:ea typeface="Calibri"/>
              <a:cs typeface="Calibri"/>
            </a:endParaRPr>
          </a:p>
          <a:p>
            <a:pPr marL="342900" indent="-342900">
              <a:lnSpc>
                <a:spcPct val="200000"/>
              </a:lnSpc>
              <a:buFont typeface="Arial" panose="020B0604020202020204" pitchFamily="34" charset="0"/>
              <a:buChar char="•"/>
            </a:pPr>
            <a:r>
              <a:rPr lang="es-MX" sz="2400" dirty="0">
                <a:solidFill>
                  <a:schemeClr val="bg1"/>
                </a:solidFill>
              </a:rPr>
              <a:t>B.E. en lotes de 15: 160 / 5 = 32 lotes</a:t>
            </a:r>
            <a:endParaRPr lang="es-MX" sz="2400" dirty="0">
              <a:solidFill>
                <a:schemeClr val="bg1"/>
              </a:solidFill>
              <a:ea typeface="Calibri"/>
              <a:cs typeface="Calibri"/>
            </a:endParaRPr>
          </a:p>
          <a:p>
            <a:pPr marL="342900" indent="-342900">
              <a:lnSpc>
                <a:spcPct val="200000"/>
              </a:lnSpc>
              <a:buFont typeface="Arial" panose="020B0604020202020204" pitchFamily="34" charset="0"/>
              <a:buChar char="•"/>
            </a:pPr>
            <a:r>
              <a:rPr lang="es-MX" sz="2400" dirty="0">
                <a:solidFill>
                  <a:schemeClr val="bg1"/>
                </a:solidFill>
              </a:rPr>
              <a:t>8 lotes/mes → </a:t>
            </a:r>
            <a:r>
              <a:rPr lang="es-MX" sz="2400" b="1" dirty="0">
                <a:solidFill>
                  <a:schemeClr val="bg1"/>
                </a:solidFill>
              </a:rPr>
              <a:t>amortización en 4 meses</a:t>
            </a:r>
            <a:endParaRPr lang="es-MX" b="1" dirty="0">
              <a:solidFill>
                <a:schemeClr val="bg1"/>
              </a:solidFill>
            </a:endParaRPr>
          </a:p>
        </p:txBody>
      </p:sp>
      <p:sp>
        <p:nvSpPr>
          <p:cNvPr id="15" name="CuadroTexto 14">
            <a:extLst>
              <a:ext uri="{FF2B5EF4-FFF2-40B4-BE49-F238E27FC236}">
                <a16:creationId xmlns:a16="http://schemas.microsoft.com/office/drawing/2014/main" id="{59AA703E-FE99-D373-E02B-976F5AD96B71}"/>
              </a:ext>
            </a:extLst>
          </p:cNvPr>
          <p:cNvSpPr txBox="1"/>
          <p:nvPr/>
        </p:nvSpPr>
        <p:spPr>
          <a:xfrm>
            <a:off x="491489" y="2951538"/>
            <a:ext cx="10557511" cy="707886"/>
          </a:xfrm>
          <a:prstGeom prst="rect">
            <a:avLst/>
          </a:prstGeom>
          <a:solidFill>
            <a:schemeClr val="accent1"/>
          </a:solidFill>
        </p:spPr>
        <p:txBody>
          <a:bodyPr wrap="square" rtlCol="0">
            <a:spAutoFit/>
          </a:bodyPr>
          <a:lstStyle/>
          <a:p>
            <a:pPr algn="ctr"/>
            <a:r>
              <a:rPr lang="es-AR" sz="4000" b="1">
                <a:solidFill>
                  <a:schemeClr val="bg1"/>
                </a:solidFill>
              </a:rPr>
              <a:t>COSTO DE FABRICACIÓN</a:t>
            </a:r>
          </a:p>
        </p:txBody>
      </p:sp>
      <p:pic>
        <p:nvPicPr>
          <p:cNvPr id="8" name="Cámara 7">
            <a:extLst>
              <a:ext uri="{FF2B5EF4-FFF2-40B4-BE49-F238E27FC236}">
                <a16:creationId xmlns:a16="http://schemas.microsoft.com/office/drawing/2014/main" id="{2B319067-4A3C-C1DD-3C7D-372707BE127F}"/>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5896492" y="1470424"/>
            <a:ext cx="2239108" cy="2239108"/>
          </a:xfrm>
          <a:prstGeom prst="ellipse">
            <a:avLst/>
          </a:prstGeom>
        </p:spPr>
      </p:pic>
    </p:spTree>
    <p:extLst>
      <p:ext uri="{BB962C8B-B14F-4D97-AF65-F5344CB8AC3E}">
        <p14:creationId xmlns:p14="http://schemas.microsoft.com/office/powerpoint/2010/main" val="2835851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0"/>
            <a:ext cx="13010150" cy="8538882"/>
            <a:chOff x="0" y="0"/>
            <a:chExt cx="3357927" cy="2834790"/>
          </a:xfrm>
        </p:grpSpPr>
        <p:sp>
          <p:nvSpPr>
            <p:cNvPr id="4" name="Freeform 4"/>
            <p:cNvSpPr/>
            <p:nvPr/>
          </p:nvSpPr>
          <p:spPr>
            <a:xfrm>
              <a:off x="0" y="0"/>
              <a:ext cx="3357927" cy="2834790"/>
            </a:xfrm>
            <a:custGeom>
              <a:avLst/>
              <a:gdLst/>
              <a:ahLst/>
              <a:cxnLst/>
              <a:rect l="l" t="t" r="r" b="b"/>
              <a:pathLst>
                <a:path w="3357927" h="2834790">
                  <a:moveTo>
                    <a:pt x="0" y="0"/>
                  </a:moveTo>
                  <a:lnTo>
                    <a:pt x="3357927" y="0"/>
                  </a:lnTo>
                  <a:lnTo>
                    <a:pt x="3357927" y="2834790"/>
                  </a:lnTo>
                  <a:lnTo>
                    <a:pt x="0" y="2834790"/>
                  </a:lnTo>
                  <a:close/>
                </a:path>
              </a:pathLst>
            </a:custGeom>
            <a:solidFill>
              <a:srgbClr val="032D66"/>
            </a:solidFill>
          </p:spPr>
          <p:txBody>
            <a:bodyPr/>
            <a:lstStyle/>
            <a:p>
              <a:endParaRPr lang="es-AR"/>
            </a:p>
          </p:txBody>
        </p:sp>
        <p:sp>
          <p:nvSpPr>
            <p:cNvPr id="5" name="TextBox 5"/>
            <p:cNvSpPr txBox="1"/>
            <p:nvPr/>
          </p:nvSpPr>
          <p:spPr>
            <a:xfrm>
              <a:off x="0" y="-38100"/>
              <a:ext cx="3357927" cy="287289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840442" y="385302"/>
            <a:ext cx="5505535" cy="1177799"/>
          </a:xfrm>
          <a:prstGeom prst="rect">
            <a:avLst/>
          </a:prstGeom>
        </p:spPr>
        <p:txBody>
          <a:bodyPr lIns="0" tIns="0" rIns="0" bIns="0" rtlCol="0" anchor="t">
            <a:spAutoFit/>
          </a:bodyPr>
          <a:lstStyle/>
          <a:p>
            <a:pPr algn="l">
              <a:lnSpc>
                <a:spcPts val="9626"/>
              </a:lnSpc>
            </a:pPr>
            <a:r>
              <a:rPr lang="en-US" sz="6875" dirty="0">
                <a:solidFill>
                  <a:srgbClr val="FFFFFF"/>
                </a:solidFill>
                <a:latin typeface="Anton"/>
                <a:ea typeface="Anton"/>
                <a:cs typeface="Anton"/>
                <a:sym typeface="Anton"/>
              </a:rPr>
              <a:t>CONCLUSIONES</a:t>
            </a:r>
          </a:p>
        </p:txBody>
      </p:sp>
      <p:sp>
        <p:nvSpPr>
          <p:cNvPr id="10" name="TextBox 10"/>
          <p:cNvSpPr txBox="1"/>
          <p:nvPr/>
        </p:nvSpPr>
        <p:spPr>
          <a:xfrm>
            <a:off x="1030943" y="1666004"/>
            <a:ext cx="9505948" cy="538609"/>
          </a:xfrm>
          <a:prstGeom prst="rect">
            <a:avLst/>
          </a:prstGeom>
        </p:spPr>
        <p:txBody>
          <a:bodyPr wrap="square" lIns="0" tIns="0" rIns="0" bIns="0" rtlCol="0" anchor="t">
            <a:spAutoFit/>
          </a:bodyPr>
          <a:lstStyle/>
          <a:p>
            <a:pPr>
              <a:lnSpc>
                <a:spcPts val="4164"/>
              </a:lnSpc>
              <a:spcBef>
                <a:spcPct val="0"/>
              </a:spcBef>
            </a:pPr>
            <a:r>
              <a:rPr lang="es-MX" sz="3600" b="1" i="1" dirty="0">
                <a:solidFill>
                  <a:srgbClr val="FFFFFF"/>
                </a:solidFill>
                <a:latin typeface="Open Sans Bold Italics"/>
                <a:ea typeface="Open Sans Bold Italics"/>
                <a:cs typeface="Open Sans Bold Italics"/>
                <a:sym typeface="Open Sans Bold Italics"/>
              </a:rPr>
              <a:t>Máquina de Ensayo de Tracción de Plásticos</a:t>
            </a:r>
            <a:endParaRPr lang="en-US" sz="3600" b="1" i="1" dirty="0">
              <a:solidFill>
                <a:srgbClr val="FFFFFF"/>
              </a:solidFill>
              <a:latin typeface="Open Sans Bold Italics"/>
              <a:ea typeface="Open Sans Bold Italics"/>
              <a:cs typeface="Open Sans Bold Italics"/>
              <a:sym typeface="Open Sans Bold Italics"/>
            </a:endParaRPr>
          </a:p>
        </p:txBody>
      </p:sp>
      <p:sp>
        <p:nvSpPr>
          <p:cNvPr id="11" name="TextBox 11"/>
          <p:cNvSpPr txBox="1"/>
          <p:nvPr/>
        </p:nvSpPr>
        <p:spPr>
          <a:xfrm>
            <a:off x="1030943" y="2377546"/>
            <a:ext cx="10246056" cy="5927200"/>
          </a:xfrm>
          <a:prstGeom prst="rect">
            <a:avLst/>
          </a:prstGeom>
        </p:spPr>
        <p:txBody>
          <a:bodyPr wrap="square" lIns="0" tIns="0" rIns="0" bIns="0" rtlCol="0" anchor="t">
            <a:spAutoFit/>
          </a:bodyPr>
          <a:lstStyle/>
          <a:p>
            <a:pPr>
              <a:lnSpc>
                <a:spcPts val="3884"/>
              </a:lnSpc>
              <a:spcBef>
                <a:spcPct val="0"/>
              </a:spcBef>
            </a:pPr>
            <a:r>
              <a:rPr lang="es-AR" sz="2774" noProof="0" dirty="0">
                <a:solidFill>
                  <a:srgbClr val="FFFFFF"/>
                </a:solidFill>
                <a:latin typeface="Open Sans"/>
                <a:ea typeface="Open Sans"/>
                <a:cs typeface="Open Sans"/>
                <a:sym typeface="Open Sans"/>
              </a:rPr>
              <a:t>Diseño y cálculo según </a:t>
            </a:r>
            <a:r>
              <a:rPr lang="en-US" sz="2774" dirty="0">
                <a:solidFill>
                  <a:srgbClr val="FFFFFF"/>
                </a:solidFill>
                <a:latin typeface="Open Sans"/>
                <a:ea typeface="Open Sans"/>
                <a:cs typeface="Open Sans"/>
                <a:sym typeface="Open Sans"/>
              </a:rPr>
              <a:t>norma ASTM D638</a:t>
            </a:r>
          </a:p>
          <a:p>
            <a:pPr>
              <a:spcBef>
                <a:spcPct val="0"/>
              </a:spcBef>
            </a:pPr>
            <a:endParaRPr lang="en-US" sz="2774" dirty="0">
              <a:solidFill>
                <a:srgbClr val="FFFFFF"/>
              </a:solidFill>
              <a:latin typeface="Open Sans"/>
              <a:ea typeface="Open Sans"/>
              <a:cs typeface="Open Sans"/>
              <a:sym typeface="Open Sans"/>
            </a:endParaRPr>
          </a:p>
          <a:p>
            <a:pPr marL="342900" indent="-342900" fontAlgn="base">
              <a:lnSpc>
                <a:spcPct val="150000"/>
              </a:lnSpc>
              <a:buFont typeface="Wingdings" panose="05000000000000000000" pitchFamily="2" charset="2"/>
              <a:buChar char="ü"/>
            </a:pPr>
            <a:r>
              <a:rPr lang="es-MX"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Se integró mecánica, cálculo FEA, electrónica de control y MA</a:t>
            </a:r>
          </a:p>
          <a:p>
            <a:pPr marL="342900" indent="-342900" fontAlgn="base">
              <a:lnSpc>
                <a:spcPct val="150000"/>
              </a:lnSpc>
              <a:buFont typeface="Wingdings" panose="05000000000000000000" pitchFamily="2" charset="2"/>
              <a:buChar char="ü"/>
            </a:pPr>
            <a:r>
              <a:rPr lang="es-MX"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Máquina con validez normativa </a:t>
            </a:r>
          </a:p>
          <a:p>
            <a:pPr marL="342900" indent="-342900" fontAlgn="base">
              <a:lnSpc>
                <a:spcPct val="150000"/>
              </a:lnSpc>
              <a:buFont typeface="Wingdings" panose="05000000000000000000" pitchFamily="2" charset="2"/>
              <a:buChar char="ü"/>
            </a:pPr>
            <a:r>
              <a:rPr lang="es-MX"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Capacidad de 10 [kN]</a:t>
            </a:r>
          </a:p>
          <a:p>
            <a:pPr marL="342900" indent="-342900" fontAlgn="base">
              <a:lnSpc>
                <a:spcPct val="150000"/>
              </a:lnSpc>
              <a:buFont typeface="Wingdings" panose="05000000000000000000" pitchFamily="2" charset="2"/>
              <a:buChar char="ü"/>
            </a:pPr>
            <a:r>
              <a:rPr lang="es-MX"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Sistema de transmisión hecho con impresión 3D (validación empírica)</a:t>
            </a:r>
          </a:p>
          <a:p>
            <a:pPr marL="342900" indent="-342900" fontAlgn="base">
              <a:lnSpc>
                <a:spcPct val="150000"/>
              </a:lnSpc>
              <a:buFont typeface="Wingdings" panose="05000000000000000000" pitchFamily="2" charset="2"/>
              <a:buChar char="ü"/>
            </a:pPr>
            <a:r>
              <a:rPr lang="es-MX"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Modularidad (ensayos)</a:t>
            </a:r>
          </a:p>
          <a:p>
            <a:pPr marL="342900" indent="-342900" fontAlgn="base">
              <a:lnSpc>
                <a:spcPct val="150000"/>
              </a:lnSpc>
              <a:buFont typeface="Wingdings" panose="05000000000000000000" pitchFamily="2" charset="2"/>
              <a:buChar char="ü"/>
            </a:pPr>
            <a:r>
              <a:rPr lang="es-MX"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Impacto académico (CC BY-SA 4.0)</a:t>
            </a:r>
          </a:p>
          <a:p>
            <a:pPr marL="342900" indent="-342900" fontAlgn="base">
              <a:lnSpc>
                <a:spcPct val="150000"/>
              </a:lnSpc>
              <a:buFont typeface="Wingdings" panose="05000000000000000000" pitchFamily="2" charset="2"/>
              <a:buChar char="ü"/>
            </a:pPr>
            <a:r>
              <a:rPr lang="es-MX"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Impacto tecnológico (CERN-OHL-S-2.0)</a:t>
            </a:r>
          </a:p>
          <a:p>
            <a:pPr marL="342900" indent="-342900" fontAlgn="base">
              <a:lnSpc>
                <a:spcPct val="150000"/>
              </a:lnSpc>
              <a:buFont typeface="Wingdings" panose="05000000000000000000" pitchFamily="2" charset="2"/>
              <a:buChar char="ü"/>
            </a:pPr>
            <a:r>
              <a:rPr lang="es-MX"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100% replicable</a:t>
            </a:r>
          </a:p>
          <a:p>
            <a:pPr marL="342900" indent="-342900" fontAlgn="base">
              <a:lnSpc>
                <a:spcPct val="150000"/>
              </a:lnSpc>
              <a:buFont typeface="Wingdings" panose="05000000000000000000" pitchFamily="2" charset="2"/>
              <a:buChar char="ü"/>
            </a:pPr>
            <a:r>
              <a:rPr lang="es-MX"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Bases para lograr cumplimiento normativo</a:t>
            </a:r>
          </a:p>
        </p:txBody>
      </p:sp>
      <p:pic>
        <p:nvPicPr>
          <p:cNvPr id="12" name="render">
            <a:extLst>
              <a:ext uri="{FF2B5EF4-FFF2-40B4-BE49-F238E27FC236}">
                <a16:creationId xmlns:a16="http://schemas.microsoft.com/office/drawing/2014/main" id="{0FF842DF-51B1-0E83-CDD3-3BBDE2896B0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523"/>
          <a:stretch>
            <a:fillRect/>
          </a:stretch>
        </p:blipFill>
        <p:spPr bwMode="auto">
          <a:xfrm>
            <a:off x="11860306" y="0"/>
            <a:ext cx="6427694" cy="10287000"/>
          </a:xfrm>
          <a:prstGeom prst="rect">
            <a:avLst/>
          </a:prstGeom>
          <a:extLst>
            <a:ext uri="{909E8E84-426E-40DD-AFC4-6F175D3DCCD1}">
              <a14:hiddenFill xmlns:a14="http://schemas.microsoft.com/office/drawing/2010/main">
                <a:solidFill>
                  <a:srgbClr val="FFFFFF"/>
                </a:solidFill>
              </a14:hiddenFill>
            </a:ext>
          </a:extLst>
        </p:spPr>
      </p:pic>
      <p:pic>
        <p:nvPicPr>
          <p:cNvPr id="13" name="Imagen 12" descr="Imagen que contiene Texto&#10;&#10;El contenido generado por IA puede ser incorrecto.">
            <a:extLst>
              <a:ext uri="{FF2B5EF4-FFF2-40B4-BE49-F238E27FC236}">
                <a16:creationId xmlns:a16="http://schemas.microsoft.com/office/drawing/2014/main" id="{B79E3A0D-B963-9967-8031-AC09982B80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 y="8690917"/>
            <a:ext cx="3019425" cy="1514475"/>
          </a:xfrm>
          <a:prstGeom prst="rect">
            <a:avLst/>
          </a:prstGeom>
        </p:spPr>
      </p:pic>
      <p:pic>
        <p:nvPicPr>
          <p:cNvPr id="29698" name="Picture 2">
            <a:extLst>
              <a:ext uri="{FF2B5EF4-FFF2-40B4-BE49-F238E27FC236}">
                <a16:creationId xmlns:a16="http://schemas.microsoft.com/office/drawing/2014/main" id="{EBAFD61C-404A-B52E-7A25-2C20241BE079}"/>
              </a:ext>
            </a:extLst>
          </p:cNvPr>
          <p:cNvPicPr>
            <a:picLocks noChangeAspect="1" noChangeArrowheads="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11996904" y="358569"/>
            <a:ext cx="905670" cy="944707"/>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a:extLst>
              <a:ext uri="{FF2B5EF4-FFF2-40B4-BE49-F238E27FC236}">
                <a16:creationId xmlns:a16="http://schemas.microsoft.com/office/drawing/2014/main" id="{0ABE4322-5FE6-B961-D768-ADCFC939A2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26097" y="8824182"/>
            <a:ext cx="2209845" cy="1034855"/>
          </a:xfrm>
          <a:prstGeom prst="rect">
            <a:avLst/>
          </a:prstGeom>
          <a:noFill/>
          <a:extLst>
            <a:ext uri="{909E8E84-426E-40DD-AFC4-6F175D3DCCD1}">
              <a14:hiddenFill xmlns:a14="http://schemas.microsoft.com/office/drawing/2010/main">
                <a:solidFill>
                  <a:srgbClr val="FFFFFF"/>
                </a:solidFill>
              </a14:hiddenFill>
            </a:ext>
          </a:extLst>
        </p:spPr>
      </p:pic>
      <p:pic>
        <p:nvPicPr>
          <p:cNvPr id="2" name="Cámara 1">
            <a:extLst>
              <a:ext uri="{FF2B5EF4-FFF2-40B4-BE49-F238E27FC236}">
                <a16:creationId xmlns:a16="http://schemas.microsoft.com/office/drawing/2014/main" id="{333BD5BF-095B-3FE7-86D6-5962AE3C7FDD}"/>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8963589" y="5699682"/>
            <a:ext cx="2605064" cy="2605064"/>
          </a:xfrm>
          <a:prstGeom prst="ellipse">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1E107-82B0-36D2-F125-9A5093AC4347}"/>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A40C6974-4D4C-AD2E-8C75-A81D37470696}"/>
              </a:ext>
            </a:extLst>
          </p:cNvPr>
          <p:cNvGrpSpPr/>
          <p:nvPr/>
        </p:nvGrpSpPr>
        <p:grpSpPr>
          <a:xfrm>
            <a:off x="0" y="0"/>
            <a:ext cx="13010150" cy="8538882"/>
            <a:chOff x="0" y="0"/>
            <a:chExt cx="3357927" cy="2834790"/>
          </a:xfrm>
        </p:grpSpPr>
        <p:sp>
          <p:nvSpPr>
            <p:cNvPr id="4" name="Freeform 4">
              <a:extLst>
                <a:ext uri="{FF2B5EF4-FFF2-40B4-BE49-F238E27FC236}">
                  <a16:creationId xmlns:a16="http://schemas.microsoft.com/office/drawing/2014/main" id="{FB4C2313-0761-3499-95C4-B2DA37B5A08B}"/>
                </a:ext>
              </a:extLst>
            </p:cNvPr>
            <p:cNvSpPr/>
            <p:nvPr/>
          </p:nvSpPr>
          <p:spPr>
            <a:xfrm>
              <a:off x="0" y="0"/>
              <a:ext cx="3357927" cy="2834790"/>
            </a:xfrm>
            <a:custGeom>
              <a:avLst/>
              <a:gdLst/>
              <a:ahLst/>
              <a:cxnLst/>
              <a:rect l="l" t="t" r="r" b="b"/>
              <a:pathLst>
                <a:path w="3357927" h="2834790">
                  <a:moveTo>
                    <a:pt x="0" y="0"/>
                  </a:moveTo>
                  <a:lnTo>
                    <a:pt x="3357927" y="0"/>
                  </a:lnTo>
                  <a:lnTo>
                    <a:pt x="3357927" y="2834790"/>
                  </a:lnTo>
                  <a:lnTo>
                    <a:pt x="0" y="2834790"/>
                  </a:lnTo>
                  <a:close/>
                </a:path>
              </a:pathLst>
            </a:custGeom>
            <a:solidFill>
              <a:srgbClr val="032D66"/>
            </a:solidFill>
          </p:spPr>
          <p:txBody>
            <a:bodyPr/>
            <a:lstStyle/>
            <a:p>
              <a:endParaRPr lang="es-AR"/>
            </a:p>
          </p:txBody>
        </p:sp>
        <p:sp>
          <p:nvSpPr>
            <p:cNvPr id="5" name="TextBox 5">
              <a:extLst>
                <a:ext uri="{FF2B5EF4-FFF2-40B4-BE49-F238E27FC236}">
                  <a16:creationId xmlns:a16="http://schemas.microsoft.com/office/drawing/2014/main" id="{07B312EA-BA10-CF01-4E8E-E74E30D1E0EB}"/>
                </a:ext>
              </a:extLst>
            </p:cNvPr>
            <p:cNvSpPr txBox="1"/>
            <p:nvPr/>
          </p:nvSpPr>
          <p:spPr>
            <a:xfrm>
              <a:off x="0" y="-38100"/>
              <a:ext cx="3357927" cy="2872890"/>
            </a:xfrm>
            <a:prstGeom prst="rect">
              <a:avLst/>
            </a:prstGeom>
          </p:spPr>
          <p:txBody>
            <a:bodyPr lIns="50800" tIns="50800" rIns="50800" bIns="50800" rtlCol="0" anchor="ctr"/>
            <a:lstStyle/>
            <a:p>
              <a:pPr algn="ctr">
                <a:lnSpc>
                  <a:spcPts val="2659"/>
                </a:lnSpc>
                <a:spcBef>
                  <a:spcPct val="0"/>
                </a:spcBef>
              </a:pPr>
              <a:endParaRPr/>
            </a:p>
          </p:txBody>
        </p:sp>
      </p:grpSp>
      <p:pic>
        <p:nvPicPr>
          <p:cNvPr id="13" name="Imagen 12" descr="Imagen que contiene Texto&#10;&#10;El contenido generado por IA puede ser incorrecto.">
            <a:extLst>
              <a:ext uri="{FF2B5EF4-FFF2-40B4-BE49-F238E27FC236}">
                <a16:creationId xmlns:a16="http://schemas.microsoft.com/office/drawing/2014/main" id="{9388E998-6C6A-3209-69FF-5B8B254DEE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 y="8690917"/>
            <a:ext cx="3019425" cy="1514475"/>
          </a:xfrm>
          <a:prstGeom prst="rect">
            <a:avLst/>
          </a:prstGeom>
        </p:spPr>
      </p:pic>
      <p:pic>
        <p:nvPicPr>
          <p:cNvPr id="29700" name="Picture 4">
            <a:extLst>
              <a:ext uri="{FF2B5EF4-FFF2-40B4-BE49-F238E27FC236}">
                <a16:creationId xmlns:a16="http://schemas.microsoft.com/office/drawing/2014/main" id="{3F2FB53F-316A-3AE8-8BD0-EFF25EB213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26097" y="8824182"/>
            <a:ext cx="2209845" cy="10348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9">
            <a:extLst>
              <a:ext uri="{FF2B5EF4-FFF2-40B4-BE49-F238E27FC236}">
                <a16:creationId xmlns:a16="http://schemas.microsoft.com/office/drawing/2014/main" id="{A2DB9617-A5AB-3FB6-E67A-D5A4228B4632}"/>
              </a:ext>
            </a:extLst>
          </p:cNvPr>
          <p:cNvSpPr txBox="1"/>
          <p:nvPr/>
        </p:nvSpPr>
        <p:spPr>
          <a:xfrm>
            <a:off x="3463394" y="846928"/>
            <a:ext cx="6884464" cy="1154611"/>
          </a:xfrm>
          <a:prstGeom prst="rect">
            <a:avLst/>
          </a:prstGeom>
        </p:spPr>
        <p:txBody>
          <a:bodyPr wrap="square" lIns="0" tIns="0" rIns="0" bIns="0" rtlCol="0" anchor="t">
            <a:spAutoFit/>
          </a:bodyPr>
          <a:lstStyle/>
          <a:p>
            <a:pPr algn="l">
              <a:lnSpc>
                <a:spcPts val="9626"/>
              </a:lnSpc>
            </a:pPr>
            <a:r>
              <a:rPr lang="en-US" sz="6875">
                <a:solidFill>
                  <a:srgbClr val="FFFFFF"/>
                </a:solidFill>
                <a:latin typeface="Anton"/>
                <a:ea typeface="Anton"/>
                <a:cs typeface="Anton"/>
                <a:sym typeface="Anton"/>
              </a:rPr>
              <a:t>¡¡</a:t>
            </a:r>
            <a:r>
              <a:rPr lang="en-US" sz="6875" err="1">
                <a:solidFill>
                  <a:srgbClr val="FFFFFF"/>
                </a:solidFill>
                <a:latin typeface="Anton"/>
                <a:ea typeface="Anton"/>
                <a:cs typeface="Anton"/>
                <a:sym typeface="Anton"/>
              </a:rPr>
              <a:t>Muchas</a:t>
            </a:r>
            <a:r>
              <a:rPr lang="en-US" sz="6875">
                <a:solidFill>
                  <a:srgbClr val="FFFFFF"/>
                </a:solidFill>
                <a:latin typeface="Anton"/>
                <a:ea typeface="Anton"/>
                <a:cs typeface="Anton"/>
                <a:sym typeface="Anton"/>
              </a:rPr>
              <a:t> Gracias!!</a:t>
            </a:r>
          </a:p>
        </p:txBody>
      </p:sp>
      <p:sp>
        <p:nvSpPr>
          <p:cNvPr id="6" name="TextBox 10">
            <a:extLst>
              <a:ext uri="{FF2B5EF4-FFF2-40B4-BE49-F238E27FC236}">
                <a16:creationId xmlns:a16="http://schemas.microsoft.com/office/drawing/2014/main" id="{3006203B-F329-C99C-CCBA-CEC666F4F54E}"/>
              </a:ext>
            </a:extLst>
          </p:cNvPr>
          <p:cNvSpPr txBox="1"/>
          <p:nvPr/>
        </p:nvSpPr>
        <p:spPr>
          <a:xfrm>
            <a:off x="1162949" y="3131709"/>
            <a:ext cx="9505948" cy="538609"/>
          </a:xfrm>
          <a:prstGeom prst="rect">
            <a:avLst/>
          </a:prstGeom>
        </p:spPr>
        <p:txBody>
          <a:bodyPr wrap="square" lIns="0" tIns="0" rIns="0" bIns="0" rtlCol="0" anchor="t">
            <a:spAutoFit/>
          </a:bodyPr>
          <a:lstStyle/>
          <a:p>
            <a:pPr>
              <a:lnSpc>
                <a:spcPts val="4164"/>
              </a:lnSpc>
              <a:spcBef>
                <a:spcPct val="0"/>
              </a:spcBef>
            </a:pPr>
            <a:r>
              <a:rPr lang="es-MX" sz="3600" b="1" i="1">
                <a:solidFill>
                  <a:srgbClr val="FFFFFF"/>
                </a:solidFill>
                <a:latin typeface="Open Sans Bold Italics"/>
                <a:ea typeface="Open Sans Bold Italics"/>
                <a:cs typeface="Open Sans Bold Italics"/>
                <a:sym typeface="Open Sans Bold Italics"/>
              </a:rPr>
              <a:t>Máquina de Ensayo de Tracción de Plásticos</a:t>
            </a:r>
            <a:endParaRPr lang="en-US" sz="3600" b="1" i="1">
              <a:solidFill>
                <a:srgbClr val="FFFFFF"/>
              </a:solidFill>
              <a:latin typeface="Open Sans Bold Italics"/>
              <a:ea typeface="Open Sans Bold Italics"/>
              <a:cs typeface="Open Sans Bold Italics"/>
              <a:sym typeface="Open Sans Bold Italics"/>
            </a:endParaRPr>
          </a:p>
        </p:txBody>
      </p:sp>
      <p:pic>
        <p:nvPicPr>
          <p:cNvPr id="8" name="360 maquina">
            <a:hlinkClick r:id="" action="ppaction://media"/>
            <a:extLst>
              <a:ext uri="{FF2B5EF4-FFF2-40B4-BE49-F238E27FC236}">
                <a16:creationId xmlns:a16="http://schemas.microsoft.com/office/drawing/2014/main" id="{DED7E2BF-D79D-84C1-E3EE-1A787987C19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2449739" y="0"/>
            <a:ext cx="5882192" cy="10293439"/>
          </a:xfrm>
          <a:prstGeom prst="rect">
            <a:avLst/>
          </a:prstGeom>
        </p:spPr>
      </p:pic>
      <p:sp>
        <p:nvSpPr>
          <p:cNvPr id="7" name="TextBox 11">
            <a:extLst>
              <a:ext uri="{FF2B5EF4-FFF2-40B4-BE49-F238E27FC236}">
                <a16:creationId xmlns:a16="http://schemas.microsoft.com/office/drawing/2014/main" id="{207F2D14-52E3-0ECF-19B3-E709B38527CF}"/>
              </a:ext>
            </a:extLst>
          </p:cNvPr>
          <p:cNvSpPr txBox="1"/>
          <p:nvPr/>
        </p:nvSpPr>
        <p:spPr>
          <a:xfrm>
            <a:off x="1138367" y="3165999"/>
            <a:ext cx="8121489" cy="3967881"/>
          </a:xfrm>
          <a:prstGeom prst="rect">
            <a:avLst/>
          </a:prstGeom>
        </p:spPr>
        <p:txBody>
          <a:bodyPr lIns="0" tIns="0" rIns="0" bIns="0" rtlCol="0" anchor="t">
            <a:spAutoFit/>
          </a:bodyPr>
          <a:lstStyle/>
          <a:p>
            <a:pPr>
              <a:lnSpc>
                <a:spcPts val="3884"/>
              </a:lnSpc>
              <a:spcBef>
                <a:spcPct val="0"/>
              </a:spcBef>
            </a:pPr>
            <a:endParaRPr lang="en-US" sz="2774">
              <a:solidFill>
                <a:srgbClr val="FFFFFF"/>
              </a:solidFill>
              <a:latin typeface="Open Sans"/>
              <a:ea typeface="Open Sans"/>
              <a:cs typeface="Open Sans"/>
              <a:sym typeface="Open Sans"/>
            </a:endParaRPr>
          </a:p>
          <a:p>
            <a:pPr>
              <a:lnSpc>
                <a:spcPts val="3884"/>
              </a:lnSpc>
              <a:spcBef>
                <a:spcPct val="0"/>
              </a:spcBef>
            </a:pPr>
            <a:r>
              <a:rPr lang="es-AR" sz="2774" noProof="0">
                <a:solidFill>
                  <a:srgbClr val="FFFFFF"/>
                </a:solidFill>
                <a:latin typeface="Open Sans"/>
                <a:ea typeface="Open Sans"/>
                <a:cs typeface="Open Sans"/>
                <a:sym typeface="Open Sans"/>
              </a:rPr>
              <a:t>Diseño y cálculo según </a:t>
            </a:r>
            <a:r>
              <a:rPr lang="en-US" sz="2774">
                <a:solidFill>
                  <a:srgbClr val="FFFFFF"/>
                </a:solidFill>
                <a:latin typeface="Open Sans"/>
                <a:ea typeface="Open Sans"/>
                <a:cs typeface="Open Sans"/>
                <a:sym typeface="Open Sans"/>
              </a:rPr>
              <a:t>norma ASTM D638</a:t>
            </a:r>
          </a:p>
          <a:p>
            <a:pPr>
              <a:lnSpc>
                <a:spcPts val="3884"/>
              </a:lnSpc>
              <a:spcBef>
                <a:spcPct val="0"/>
              </a:spcBef>
            </a:pPr>
            <a:endParaRPr lang="en-US" sz="2774">
              <a:solidFill>
                <a:srgbClr val="FFFFFF"/>
              </a:solidFill>
              <a:latin typeface="Open Sans"/>
              <a:ea typeface="Open Sans"/>
              <a:cs typeface="Open Sans"/>
              <a:sym typeface="Open Sans"/>
            </a:endParaRPr>
          </a:p>
          <a:p>
            <a:pPr>
              <a:lnSpc>
                <a:spcPts val="3884"/>
              </a:lnSpc>
              <a:spcBef>
                <a:spcPct val="0"/>
              </a:spcBef>
            </a:pPr>
            <a:r>
              <a:rPr lang="en-US" sz="2774">
                <a:solidFill>
                  <a:srgbClr val="FFFFFF"/>
                </a:solidFill>
                <a:latin typeface="Open Sans"/>
                <a:ea typeface="Open Sans"/>
                <a:cs typeface="Open Sans"/>
                <a:sym typeface="Open Sans"/>
              </a:rPr>
              <a:t>Autor: Diego Víctor Saavedra </a:t>
            </a:r>
            <a:r>
              <a:rPr lang="en-US" sz="2774" err="1">
                <a:solidFill>
                  <a:srgbClr val="FFFFFF"/>
                </a:solidFill>
                <a:latin typeface="Open Sans"/>
                <a:ea typeface="Open Sans"/>
                <a:cs typeface="Open Sans"/>
                <a:sym typeface="Open Sans"/>
              </a:rPr>
              <a:t>Ravier</a:t>
            </a:r>
            <a:endParaRPr lang="en-US" sz="2774">
              <a:solidFill>
                <a:srgbClr val="FFFFFF"/>
              </a:solidFill>
              <a:latin typeface="Open Sans"/>
              <a:ea typeface="Open Sans"/>
              <a:cs typeface="Open Sans"/>
              <a:sym typeface="Open Sans"/>
            </a:endParaRPr>
          </a:p>
          <a:p>
            <a:pPr>
              <a:lnSpc>
                <a:spcPts val="3884"/>
              </a:lnSpc>
              <a:spcBef>
                <a:spcPct val="0"/>
              </a:spcBef>
            </a:pPr>
            <a:endParaRPr lang="en-US" sz="2774">
              <a:solidFill>
                <a:srgbClr val="FFFFFF"/>
              </a:solidFill>
              <a:latin typeface="Open Sans"/>
              <a:ea typeface="Open Sans"/>
              <a:cs typeface="Open Sans"/>
              <a:sym typeface="Open Sans"/>
            </a:endParaRPr>
          </a:p>
          <a:p>
            <a:pPr>
              <a:lnSpc>
                <a:spcPts val="3884"/>
              </a:lnSpc>
              <a:spcBef>
                <a:spcPct val="0"/>
              </a:spcBef>
            </a:pPr>
            <a:r>
              <a:rPr lang="es-AR" sz="2774" noProof="0">
                <a:solidFill>
                  <a:srgbClr val="FFFFFF"/>
                </a:solidFill>
                <a:latin typeface="Open Sans"/>
                <a:ea typeface="Open Sans"/>
                <a:cs typeface="Open Sans"/>
                <a:sym typeface="Open Sans"/>
              </a:rPr>
              <a:t>Director: Ingeniero Cesar Eduardo Medici</a:t>
            </a:r>
          </a:p>
          <a:p>
            <a:pPr>
              <a:lnSpc>
                <a:spcPts val="3884"/>
              </a:lnSpc>
              <a:spcBef>
                <a:spcPct val="0"/>
              </a:spcBef>
            </a:pPr>
            <a:r>
              <a:rPr lang="es-AR" sz="2774" noProof="0">
                <a:solidFill>
                  <a:srgbClr val="FFFFFF"/>
                </a:solidFill>
                <a:latin typeface="Open Sans"/>
                <a:ea typeface="Open Sans"/>
                <a:cs typeface="Open Sans"/>
                <a:sym typeface="Open Sans"/>
              </a:rPr>
              <a:t>Codirector: Ingeniero Joaquín </a:t>
            </a:r>
            <a:r>
              <a:rPr lang="es-AR" sz="2774" noProof="0" err="1">
                <a:solidFill>
                  <a:srgbClr val="FFFFFF"/>
                </a:solidFill>
                <a:latin typeface="Open Sans"/>
                <a:ea typeface="Open Sans"/>
                <a:cs typeface="Open Sans"/>
                <a:sym typeface="Open Sans"/>
              </a:rPr>
              <a:t>Garavaglia</a:t>
            </a:r>
            <a:endParaRPr lang="es-AR" sz="2774" noProof="0">
              <a:solidFill>
                <a:srgbClr val="FFFFFF"/>
              </a:solidFill>
              <a:latin typeface="Open Sans"/>
              <a:ea typeface="Open Sans"/>
              <a:cs typeface="Open Sans"/>
              <a:sym typeface="Open Sans"/>
            </a:endParaRPr>
          </a:p>
          <a:p>
            <a:pPr>
              <a:lnSpc>
                <a:spcPts val="3884"/>
              </a:lnSpc>
              <a:spcBef>
                <a:spcPct val="0"/>
              </a:spcBef>
            </a:pPr>
            <a:r>
              <a:rPr lang="es-AR" sz="2774" noProof="0">
                <a:solidFill>
                  <a:srgbClr val="FFFFFF"/>
                </a:solidFill>
                <a:latin typeface="Open Sans"/>
                <a:ea typeface="Open Sans"/>
                <a:cs typeface="Open Sans"/>
                <a:sym typeface="Open Sans"/>
              </a:rPr>
              <a:t>Tutor: Ingeniero Martín Guillermo </a:t>
            </a:r>
            <a:r>
              <a:rPr lang="es-AR" sz="2774" noProof="0" err="1">
                <a:solidFill>
                  <a:srgbClr val="FFFFFF"/>
                </a:solidFill>
                <a:latin typeface="Open Sans"/>
                <a:ea typeface="Open Sans"/>
                <a:cs typeface="Open Sans"/>
                <a:sym typeface="Open Sans"/>
              </a:rPr>
              <a:t>Reimondez</a:t>
            </a:r>
            <a:endParaRPr lang="es-AR" sz="2774" noProof="0">
              <a:solidFill>
                <a:srgbClr val="FFFFFF"/>
              </a:solidFill>
              <a:latin typeface="Open Sans"/>
              <a:ea typeface="Open Sans"/>
              <a:cs typeface="Open Sans"/>
              <a:sym typeface="Open Sans"/>
            </a:endParaRPr>
          </a:p>
        </p:txBody>
      </p:sp>
      <p:pic>
        <p:nvPicPr>
          <p:cNvPr id="29698" name="Picture 2">
            <a:extLst>
              <a:ext uri="{FF2B5EF4-FFF2-40B4-BE49-F238E27FC236}">
                <a16:creationId xmlns:a16="http://schemas.microsoft.com/office/drawing/2014/main" id="{C4D7ABA9-4994-93AD-51DC-FDB8442E2DAF}"/>
              </a:ext>
            </a:extLst>
          </p:cNvPr>
          <p:cNvPicPr>
            <a:picLocks noChangeAspect="1" noChangeArrowheads="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12581205" y="122832"/>
            <a:ext cx="1249422" cy="1303276"/>
          </a:xfrm>
          <a:prstGeom prst="rect">
            <a:avLst/>
          </a:prstGeom>
          <a:noFill/>
          <a:extLst>
            <a:ext uri="{909E8E84-426E-40DD-AFC4-6F175D3DCCD1}">
              <a14:hiddenFill xmlns:a14="http://schemas.microsoft.com/office/drawing/2010/main">
                <a:solidFill>
                  <a:srgbClr val="FFFFFF"/>
                </a:solidFill>
              </a14:hiddenFill>
            </a:ext>
          </a:extLst>
        </p:spPr>
      </p:pic>
      <p:pic>
        <p:nvPicPr>
          <p:cNvPr id="9" name="Cámara 8">
            <a:extLst>
              <a:ext uri="{FF2B5EF4-FFF2-40B4-BE49-F238E27FC236}">
                <a16:creationId xmlns:a16="http://schemas.microsoft.com/office/drawing/2014/main" id="{D5E15C00-950F-4084-B5F5-8E14002335C5}"/>
              </a:ext>
            </a:extLst>
          </p:cNvPr>
          <p:cNvPicPr>
            <a:picLocks noChangeAspect="1"/>
            <a:extLst>
              <a:ext uri="{51228E76-BA90-4043-B771-695A4F85340A}">
                <alf:liveFeedProps xmlns:alf="http://schemas.microsoft.com/office/drawing/2021/livefeed"/>
              </a:ext>
            </a:extLst>
          </p:cNvPicPr>
          <p:nvPr/>
        </p:nvPicPr>
        <p:blipFill>
          <a:blip r:embed="rId9">
            <a:extLst>
              <a:ext uri="{96DAC541-7B7A-43D3-8B79-37D633B846F1}">
                <asvg:svgBlip xmlns:asvg="http://schemas.microsoft.com/office/drawing/2016/SVG/main" r:embed="rId10"/>
              </a:ext>
            </a:extLst>
          </a:blip>
          <a:stretch>
            <a:fillRect/>
          </a:stretch>
        </p:blipFill>
        <p:spPr>
          <a:xfrm>
            <a:off x="9144000" y="5458168"/>
            <a:ext cx="2756298" cy="2756298"/>
          </a:xfrm>
          <a:prstGeom prst="ellipse">
            <a:avLst/>
          </a:prstGeom>
        </p:spPr>
      </p:pic>
    </p:spTree>
    <p:extLst>
      <p:ext uri="{BB962C8B-B14F-4D97-AF65-F5344CB8AC3E}">
        <p14:creationId xmlns:p14="http://schemas.microsoft.com/office/powerpoint/2010/main" val="2341084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6" presetClass="emph" presetSubtype="0" fill="hold" grpId="1" nodeType="withEffect">
                                  <p:stCondLst>
                                    <p:cond delay="0"/>
                                  </p:stCondLst>
                                  <p:childTnLst>
                                    <p:animScale>
                                      <p:cBhvr>
                                        <p:cTn id="8" dur="2000" fill="hold"/>
                                        <p:tgtEl>
                                          <p:spTgt spid="2"/>
                                        </p:tgtEl>
                                      </p:cBhvr>
                                      <p:by x="150000" y="150000"/>
                                    </p:animScale>
                                  </p:childTnLst>
                                </p:cTn>
                              </p:par>
                              <p:par>
                                <p:cTn id="9" presetID="1" presetClass="mediacall" presetSubtype="0" fill="hold" nodeType="withEffect">
                                  <p:stCondLst>
                                    <p:cond delay="0"/>
                                  </p:stCondLst>
                                  <p:childTnLst>
                                    <p:cmd type="call" cmd="playFrom(0.0)">
                                      <p:cBhvr>
                                        <p:cTn id="10" dur="6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8"/>
                </p:tgtEl>
              </p:cMediaNode>
            </p:video>
            <p:seq concurrent="1" nextAc="seek">
              <p:cTn id="12" restart="whenNotActive" fill="hold" evtFilter="cancelBubble" nodeType="interactiveSeq">
                <p:stCondLst>
                  <p:cond evt="onClick" delay="0">
                    <p:tgtEl>
                      <p:spTgt spid="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withEffect">
                                  <p:stCondLst>
                                    <p:cond delay="0"/>
                                  </p:stCondLst>
                                  <p:childTnLst>
                                    <p:cmd type="call" cmd="togglePause">
                                      <p:cBhvr>
                                        <p:cTn id="16" dur="1" fill="hold"/>
                                        <p:tgtEl>
                                          <p:spTgt spid="8"/>
                                        </p:tgtEl>
                                      </p:cBhvr>
                                    </p:cmd>
                                  </p:childTnLst>
                                </p:cTn>
                              </p:par>
                            </p:childTnLst>
                          </p:cTn>
                        </p:par>
                      </p:childTnLst>
                    </p:cTn>
                  </p:par>
                </p:childTnLst>
              </p:cTn>
              <p:nextCondLst>
                <p:cond evt="onClick" delay="0">
                  <p:tgtEl>
                    <p:spTgt spid="8"/>
                  </p:tgtEl>
                </p:cond>
              </p:nextCondLst>
            </p:seq>
          </p:childTnLst>
        </p:cTn>
      </p:par>
    </p:tnLst>
    <p:bldLst>
      <p:bldP spid="2" grpId="0"/>
      <p:bldP spid="2"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80CBF-09E0-1925-5764-78A9869A9F69}"/>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2DBE4CC2-9E3A-FB55-5A34-EBD6B08274A6}"/>
              </a:ext>
            </a:extLst>
          </p:cNvPr>
          <p:cNvGrpSpPr/>
          <p:nvPr/>
        </p:nvGrpSpPr>
        <p:grpSpPr>
          <a:xfrm>
            <a:off x="956835" y="0"/>
            <a:ext cx="17331166" cy="10287000"/>
            <a:chOff x="0" y="0"/>
            <a:chExt cx="4729706" cy="2834790"/>
          </a:xfrm>
        </p:grpSpPr>
        <p:sp>
          <p:nvSpPr>
            <p:cNvPr id="4" name="Freeform 4">
              <a:extLst>
                <a:ext uri="{FF2B5EF4-FFF2-40B4-BE49-F238E27FC236}">
                  <a16:creationId xmlns:a16="http://schemas.microsoft.com/office/drawing/2014/main" id="{8E5DC0D2-F724-32A0-747F-7A521738F6C8}"/>
                </a:ext>
              </a:extLst>
            </p:cNvPr>
            <p:cNvSpPr/>
            <p:nvPr/>
          </p:nvSpPr>
          <p:spPr>
            <a:xfrm>
              <a:off x="0" y="0"/>
              <a:ext cx="4729705" cy="2834790"/>
            </a:xfrm>
            <a:custGeom>
              <a:avLst/>
              <a:gdLst/>
              <a:ahLst/>
              <a:cxnLst/>
              <a:rect l="l" t="t" r="r" b="b"/>
              <a:pathLst>
                <a:path w="4729705" h="2834790">
                  <a:moveTo>
                    <a:pt x="0" y="0"/>
                  </a:moveTo>
                  <a:lnTo>
                    <a:pt x="4729705" y="0"/>
                  </a:lnTo>
                  <a:lnTo>
                    <a:pt x="4729705" y="2834790"/>
                  </a:lnTo>
                  <a:lnTo>
                    <a:pt x="0" y="2834790"/>
                  </a:lnTo>
                  <a:close/>
                </a:path>
              </a:pathLst>
            </a:custGeom>
            <a:solidFill>
              <a:srgbClr val="032D66"/>
            </a:solidFill>
          </p:spPr>
          <p:txBody>
            <a:bodyPr/>
            <a:lstStyle/>
            <a:p>
              <a:endParaRPr lang="es-AR"/>
            </a:p>
          </p:txBody>
        </p:sp>
        <p:sp>
          <p:nvSpPr>
            <p:cNvPr id="5" name="TextBox 5">
              <a:extLst>
                <a:ext uri="{FF2B5EF4-FFF2-40B4-BE49-F238E27FC236}">
                  <a16:creationId xmlns:a16="http://schemas.microsoft.com/office/drawing/2014/main" id="{5F17119E-F1E3-56BE-3EFA-016DDC05A97F}"/>
                </a:ext>
              </a:extLst>
            </p:cNvPr>
            <p:cNvSpPr txBox="1"/>
            <p:nvPr/>
          </p:nvSpPr>
          <p:spPr>
            <a:xfrm>
              <a:off x="0" y="-38100"/>
              <a:ext cx="4729706" cy="2872890"/>
            </a:xfrm>
            <a:prstGeom prst="rect">
              <a:avLst/>
            </a:prstGeom>
          </p:spPr>
          <p:txBody>
            <a:bodyPr lIns="50800" tIns="50800" rIns="50800" bIns="50800" rtlCol="0" anchor="ctr"/>
            <a:lstStyle/>
            <a:p>
              <a:pPr algn="ctr">
                <a:lnSpc>
                  <a:spcPts val="2659"/>
                </a:lnSpc>
                <a:spcBef>
                  <a:spcPct val="0"/>
                </a:spcBef>
              </a:pPr>
              <a:endParaRPr/>
            </a:p>
          </p:txBody>
        </p:sp>
      </p:grpSp>
      <p:sp>
        <p:nvSpPr>
          <p:cNvPr id="2" name="Freeform 2">
            <a:extLst>
              <a:ext uri="{FF2B5EF4-FFF2-40B4-BE49-F238E27FC236}">
                <a16:creationId xmlns:a16="http://schemas.microsoft.com/office/drawing/2014/main" id="{07CD24C9-6A6F-030F-321F-897AFBAB63A2}"/>
              </a:ext>
            </a:extLst>
          </p:cNvPr>
          <p:cNvSpPr/>
          <p:nvPr/>
        </p:nvSpPr>
        <p:spPr>
          <a:xfrm rot="5400000">
            <a:off x="-4784169" y="4784169"/>
            <a:ext cx="10525172" cy="956834"/>
          </a:xfrm>
          <a:custGeom>
            <a:avLst/>
            <a:gdLst/>
            <a:ahLst/>
            <a:cxnLst/>
            <a:rect l="l" t="t" r="r" b="b"/>
            <a:pathLst>
              <a:path w="10525172" h="956834">
                <a:moveTo>
                  <a:pt x="0" y="0"/>
                </a:moveTo>
                <a:lnTo>
                  <a:pt x="10525172" y="0"/>
                </a:lnTo>
                <a:lnTo>
                  <a:pt x="10525172" y="956834"/>
                </a:lnTo>
                <a:lnTo>
                  <a:pt x="0" y="956834"/>
                </a:lnTo>
                <a:lnTo>
                  <a:pt x="0" y="0"/>
                </a:lnTo>
                <a:close/>
              </a:path>
            </a:pathLst>
          </a:custGeom>
          <a:blipFill>
            <a:blip r:embed="rId3"/>
            <a:stretch>
              <a:fillRect/>
            </a:stretch>
          </a:blipFill>
        </p:spPr>
        <p:txBody>
          <a:bodyPr/>
          <a:lstStyle/>
          <a:p>
            <a:endParaRPr lang="es-AR"/>
          </a:p>
        </p:txBody>
      </p:sp>
      <p:sp>
        <p:nvSpPr>
          <p:cNvPr id="9" name="TextBox 9">
            <a:extLst>
              <a:ext uri="{FF2B5EF4-FFF2-40B4-BE49-F238E27FC236}">
                <a16:creationId xmlns:a16="http://schemas.microsoft.com/office/drawing/2014/main" id="{F114D893-12B2-5871-981B-F3D3DCC64A06}"/>
              </a:ext>
            </a:extLst>
          </p:cNvPr>
          <p:cNvSpPr txBox="1"/>
          <p:nvPr/>
        </p:nvSpPr>
        <p:spPr>
          <a:xfrm>
            <a:off x="1028700" y="895350"/>
            <a:ext cx="17106900" cy="3627788"/>
          </a:xfrm>
          <a:prstGeom prst="rect">
            <a:avLst/>
          </a:prstGeom>
        </p:spPr>
        <p:txBody>
          <a:bodyPr wrap="square" lIns="0" tIns="0" rIns="0" bIns="0" rtlCol="0" anchor="t">
            <a:spAutoFit/>
          </a:bodyPr>
          <a:lstStyle/>
          <a:p>
            <a:pPr marL="741680" lvl="1">
              <a:lnSpc>
                <a:spcPts val="9626"/>
              </a:lnSpc>
            </a:pPr>
            <a:r>
              <a:rPr lang="es-MX" sz="6600">
                <a:solidFill>
                  <a:srgbClr val="FFFFFF"/>
                </a:solidFill>
                <a:latin typeface="Anton"/>
                <a:ea typeface="Open Sans Bold Italics"/>
                <a:cs typeface="Open Sans Bold Italics"/>
                <a:sym typeface="Open Sans Bold Italics"/>
              </a:rPr>
              <a:t>LA MANUFACTURA ADITIVA ( M A ) </a:t>
            </a:r>
            <a:endParaRPr lang="es-ES">
              <a:solidFill>
                <a:srgbClr val="000000"/>
              </a:solidFill>
              <a:latin typeface="Anton"/>
              <a:ea typeface="Open Sans Bold Italics"/>
              <a:cs typeface="Open Sans Bold Italics"/>
              <a:sym typeface="Open Sans Bold Italics"/>
            </a:endParaRPr>
          </a:p>
          <a:p>
            <a:pPr marL="741680" lvl="1">
              <a:lnSpc>
                <a:spcPts val="9626"/>
              </a:lnSpc>
            </a:pPr>
            <a:r>
              <a:rPr lang="es-MX" sz="6600">
                <a:solidFill>
                  <a:srgbClr val="FFFFFF"/>
                </a:solidFill>
                <a:latin typeface="Anton"/>
                <a:ea typeface="Open Sans Bold Italics"/>
                <a:cs typeface="Open Sans Bold Italics"/>
                <a:sym typeface="Open Sans Bold Italics"/>
              </a:rPr>
              <a:t>Y SU ROL EN LA INDUSTRIA</a:t>
            </a:r>
            <a:endParaRPr lang="es-ES">
              <a:latin typeface="Anton"/>
            </a:endParaRPr>
          </a:p>
          <a:p>
            <a:pPr marL="1483995" lvl="1" indent="-741680" algn="l">
              <a:lnSpc>
                <a:spcPts val="9626"/>
              </a:lnSpc>
              <a:buAutoNum type="arabicPeriod"/>
            </a:pPr>
            <a:endParaRPr lang="en-US" sz="7200">
              <a:solidFill>
                <a:srgbClr val="FFFFFF"/>
              </a:solidFill>
              <a:latin typeface="Anton"/>
              <a:ea typeface="Anton"/>
              <a:cs typeface="Anton"/>
            </a:endParaRPr>
          </a:p>
        </p:txBody>
      </p:sp>
      <p:sp>
        <p:nvSpPr>
          <p:cNvPr id="11" name="TextBox 11">
            <a:extLst>
              <a:ext uri="{FF2B5EF4-FFF2-40B4-BE49-F238E27FC236}">
                <a16:creationId xmlns:a16="http://schemas.microsoft.com/office/drawing/2014/main" id="{5375A20F-FDBF-28C3-6E2B-D7EF91638F21}"/>
              </a:ext>
            </a:extLst>
          </p:cNvPr>
          <p:cNvSpPr txBox="1"/>
          <p:nvPr/>
        </p:nvSpPr>
        <p:spPr>
          <a:xfrm>
            <a:off x="2312158" y="3615046"/>
            <a:ext cx="8121489" cy="466923"/>
          </a:xfrm>
          <a:prstGeom prst="rect">
            <a:avLst/>
          </a:prstGeom>
        </p:spPr>
        <p:txBody>
          <a:bodyPr lIns="0" tIns="0" rIns="0" bIns="0" rtlCol="0" anchor="t">
            <a:spAutoFit/>
          </a:bodyPr>
          <a:lstStyle/>
          <a:p>
            <a:pPr>
              <a:lnSpc>
                <a:spcPts val="3884"/>
              </a:lnSpc>
              <a:spcBef>
                <a:spcPct val="0"/>
              </a:spcBef>
            </a:pPr>
            <a:r>
              <a:rPr lang="en-US" sz="2774">
                <a:solidFill>
                  <a:srgbClr val="FFFFFF"/>
                </a:solidFill>
                <a:latin typeface="Open Sans"/>
                <a:ea typeface="Open Sans"/>
                <a:cs typeface="Open Sans"/>
                <a:sym typeface="Open Sans"/>
              </a:rPr>
              <a:t>SLS: </a:t>
            </a:r>
            <a:r>
              <a:rPr lang="en-US" sz="2774" err="1">
                <a:solidFill>
                  <a:srgbClr val="FFFFFF"/>
                </a:solidFill>
                <a:latin typeface="Open Sans"/>
                <a:ea typeface="Open Sans"/>
                <a:cs typeface="Open Sans"/>
                <a:sym typeface="Open Sans"/>
              </a:rPr>
              <a:t>sinterizado</a:t>
            </a:r>
            <a:r>
              <a:rPr lang="en-US" sz="2774">
                <a:solidFill>
                  <a:srgbClr val="FFFFFF"/>
                </a:solidFill>
                <a:latin typeface="Open Sans"/>
                <a:ea typeface="Open Sans"/>
                <a:cs typeface="Open Sans"/>
                <a:sym typeface="Open Sans"/>
              </a:rPr>
              <a:t> </a:t>
            </a:r>
            <a:r>
              <a:rPr lang="en-US" sz="2774" err="1">
                <a:solidFill>
                  <a:srgbClr val="FFFFFF"/>
                </a:solidFill>
                <a:latin typeface="Open Sans"/>
                <a:ea typeface="Open Sans"/>
                <a:cs typeface="Open Sans"/>
                <a:sym typeface="Open Sans"/>
              </a:rPr>
              <a:t>láser</a:t>
            </a:r>
            <a:r>
              <a:rPr lang="en-US" sz="2774">
                <a:solidFill>
                  <a:srgbClr val="FFFFFF"/>
                </a:solidFill>
                <a:latin typeface="Open Sans"/>
                <a:ea typeface="Open Sans"/>
                <a:cs typeface="Open Sans"/>
                <a:sym typeface="Open Sans"/>
              </a:rPr>
              <a:t> de </a:t>
            </a:r>
            <a:r>
              <a:rPr lang="en-US" sz="2774" err="1">
                <a:solidFill>
                  <a:srgbClr val="FFFFFF"/>
                </a:solidFill>
                <a:latin typeface="Open Sans"/>
                <a:ea typeface="Open Sans"/>
                <a:cs typeface="Open Sans"/>
                <a:sym typeface="Open Sans"/>
              </a:rPr>
              <a:t>polvo</a:t>
            </a:r>
            <a:r>
              <a:rPr lang="en-US" sz="2774">
                <a:solidFill>
                  <a:srgbClr val="FFFFFF"/>
                </a:solidFill>
                <a:latin typeface="Open Sans"/>
                <a:ea typeface="Open Sans"/>
                <a:cs typeface="Open Sans"/>
                <a:sym typeface="Open Sans"/>
              </a:rPr>
              <a:t>.</a:t>
            </a:r>
          </a:p>
        </p:txBody>
      </p:sp>
      <p:pic>
        <p:nvPicPr>
          <p:cNvPr id="2050" name="Picture 2">
            <a:extLst>
              <a:ext uri="{FF2B5EF4-FFF2-40B4-BE49-F238E27FC236}">
                <a16:creationId xmlns:a16="http://schemas.microsoft.com/office/drawing/2014/main" id="{46066019-2F89-40C2-09E0-22AEE9F186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2127" y="4538910"/>
            <a:ext cx="5442581" cy="322046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1">
            <a:extLst>
              <a:ext uri="{FF2B5EF4-FFF2-40B4-BE49-F238E27FC236}">
                <a16:creationId xmlns:a16="http://schemas.microsoft.com/office/drawing/2014/main" id="{C192AA3B-0EF8-6E37-9D23-433C13425EBA}"/>
              </a:ext>
            </a:extLst>
          </p:cNvPr>
          <p:cNvSpPr txBox="1"/>
          <p:nvPr/>
        </p:nvSpPr>
        <p:spPr>
          <a:xfrm>
            <a:off x="7825706" y="3666705"/>
            <a:ext cx="8121489" cy="466923"/>
          </a:xfrm>
          <a:prstGeom prst="rect">
            <a:avLst/>
          </a:prstGeom>
        </p:spPr>
        <p:txBody>
          <a:bodyPr lIns="0" tIns="0" rIns="0" bIns="0" rtlCol="0" anchor="t">
            <a:spAutoFit/>
          </a:bodyPr>
          <a:lstStyle/>
          <a:p>
            <a:pPr>
              <a:lnSpc>
                <a:spcPts val="3884"/>
              </a:lnSpc>
              <a:spcBef>
                <a:spcPct val="0"/>
              </a:spcBef>
            </a:pPr>
            <a:r>
              <a:rPr lang="en-US" sz="2774">
                <a:solidFill>
                  <a:srgbClr val="FFFFFF"/>
                </a:solidFill>
                <a:latin typeface="Open Sans"/>
                <a:ea typeface="Open Sans"/>
                <a:cs typeface="Open Sans"/>
                <a:sym typeface="Open Sans"/>
              </a:rPr>
              <a:t>SLA: resinas </a:t>
            </a:r>
            <a:r>
              <a:rPr lang="en-US" sz="2774" err="1">
                <a:solidFill>
                  <a:srgbClr val="FFFFFF"/>
                </a:solidFill>
                <a:latin typeface="Open Sans"/>
                <a:ea typeface="Open Sans"/>
                <a:cs typeface="Open Sans"/>
                <a:sym typeface="Open Sans"/>
              </a:rPr>
              <a:t>fotocurables</a:t>
            </a:r>
            <a:r>
              <a:rPr lang="en-US" sz="2774">
                <a:solidFill>
                  <a:srgbClr val="FFFFFF"/>
                </a:solidFill>
                <a:latin typeface="Open Sans"/>
                <a:ea typeface="Open Sans"/>
                <a:cs typeface="Open Sans"/>
                <a:sym typeface="Open Sans"/>
              </a:rPr>
              <a:t>.</a:t>
            </a:r>
          </a:p>
        </p:txBody>
      </p:sp>
      <p:pic>
        <p:nvPicPr>
          <p:cNvPr id="2052" name="Picture 4">
            <a:extLst>
              <a:ext uri="{FF2B5EF4-FFF2-40B4-BE49-F238E27FC236}">
                <a16:creationId xmlns:a16="http://schemas.microsoft.com/office/drawing/2014/main" id="{33DF5C1D-CF62-A44B-5211-DACDC98337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6200" y="4538910"/>
            <a:ext cx="4399143" cy="352233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1">
            <a:extLst>
              <a:ext uri="{FF2B5EF4-FFF2-40B4-BE49-F238E27FC236}">
                <a16:creationId xmlns:a16="http://schemas.microsoft.com/office/drawing/2014/main" id="{B85EC31D-2709-2C3D-24F1-F686652F547A}"/>
              </a:ext>
            </a:extLst>
          </p:cNvPr>
          <p:cNvSpPr txBox="1"/>
          <p:nvPr/>
        </p:nvSpPr>
        <p:spPr>
          <a:xfrm>
            <a:off x="12717746" y="3727766"/>
            <a:ext cx="8121489" cy="466923"/>
          </a:xfrm>
          <a:prstGeom prst="rect">
            <a:avLst/>
          </a:prstGeom>
        </p:spPr>
        <p:txBody>
          <a:bodyPr lIns="0" tIns="0" rIns="0" bIns="0" rtlCol="0" anchor="t">
            <a:spAutoFit/>
          </a:bodyPr>
          <a:lstStyle/>
          <a:p>
            <a:pPr>
              <a:lnSpc>
                <a:spcPts val="3884"/>
              </a:lnSpc>
              <a:spcBef>
                <a:spcPct val="0"/>
              </a:spcBef>
            </a:pPr>
            <a:r>
              <a:rPr lang="en-US" sz="2774">
                <a:solidFill>
                  <a:srgbClr val="FFFFFF"/>
                </a:solidFill>
                <a:latin typeface="Open Sans"/>
                <a:ea typeface="Open Sans"/>
                <a:cs typeface="Open Sans"/>
                <a:sym typeface="Open Sans"/>
              </a:rPr>
              <a:t>FDM: </a:t>
            </a:r>
            <a:r>
              <a:rPr lang="en-US" sz="2774" err="1">
                <a:solidFill>
                  <a:srgbClr val="FFFFFF"/>
                </a:solidFill>
                <a:latin typeface="Open Sans"/>
                <a:ea typeface="Open Sans"/>
                <a:cs typeface="Open Sans"/>
                <a:sym typeface="Open Sans"/>
              </a:rPr>
              <a:t>filamento</a:t>
            </a:r>
            <a:r>
              <a:rPr lang="en-US" sz="2774">
                <a:solidFill>
                  <a:srgbClr val="FFFFFF"/>
                </a:solidFill>
                <a:latin typeface="Open Sans"/>
                <a:ea typeface="Open Sans"/>
                <a:cs typeface="Open Sans"/>
                <a:sym typeface="Open Sans"/>
              </a:rPr>
              <a:t> </a:t>
            </a:r>
            <a:r>
              <a:rPr lang="en-US" sz="2774" err="1">
                <a:solidFill>
                  <a:srgbClr val="FFFFFF"/>
                </a:solidFill>
                <a:latin typeface="Open Sans"/>
                <a:ea typeface="Open Sans"/>
                <a:cs typeface="Open Sans"/>
                <a:sym typeface="Open Sans"/>
              </a:rPr>
              <a:t>termoplástico</a:t>
            </a:r>
            <a:r>
              <a:rPr lang="en-US" sz="2774">
                <a:solidFill>
                  <a:srgbClr val="FFFFFF"/>
                </a:solidFill>
                <a:latin typeface="Open Sans"/>
                <a:ea typeface="Open Sans"/>
                <a:cs typeface="Open Sans"/>
                <a:sym typeface="Open Sans"/>
              </a:rPr>
              <a:t>.</a:t>
            </a:r>
          </a:p>
        </p:txBody>
      </p:sp>
      <p:pic>
        <p:nvPicPr>
          <p:cNvPr id="2054" name="Picture 6">
            <a:extLst>
              <a:ext uri="{FF2B5EF4-FFF2-40B4-BE49-F238E27FC236}">
                <a16:creationId xmlns:a16="http://schemas.microsoft.com/office/drawing/2014/main" id="{E6C6F0FA-E14D-1377-DCFD-4FD4BA7EED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86979" y="4549098"/>
            <a:ext cx="5118174" cy="331406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336FF20D-132E-0ABC-ACA3-BD32231CE5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02622" y="4523138"/>
            <a:ext cx="8912346" cy="48960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9262701A-FFC3-7A21-1D7E-6D5EAF7D948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63745" y="4523139"/>
            <a:ext cx="8301378" cy="4896000"/>
          </a:xfrm>
          <a:prstGeom prst="rect">
            <a:avLst/>
          </a:prstGeom>
          <a:noFill/>
          <a:extLst>
            <a:ext uri="{909E8E84-426E-40DD-AFC4-6F175D3DCCD1}">
              <a14:hiddenFill xmlns:a14="http://schemas.microsoft.com/office/drawing/2010/main">
                <a:solidFill>
                  <a:srgbClr val="FFFFFF"/>
                </a:solidFill>
              </a14:hiddenFill>
            </a:ext>
          </a:extLst>
        </p:spPr>
      </p:pic>
      <p:pic>
        <p:nvPicPr>
          <p:cNvPr id="6" name="Cámara 5">
            <a:extLst>
              <a:ext uri="{FF2B5EF4-FFF2-40B4-BE49-F238E27FC236}">
                <a16:creationId xmlns:a16="http://schemas.microsoft.com/office/drawing/2014/main" id="{5EFCF996-EDEA-68B4-0482-02E0878E351C}"/>
              </a:ext>
            </a:extLst>
          </p:cNvPr>
          <p:cNvPicPr>
            <a:picLocks noChangeAspect="1"/>
            <a:extLst>
              <a:ext uri="{51228E76-BA90-4043-B771-695A4F85340A}">
                <alf:liveFeedProps xmlns:alf="http://schemas.microsoft.com/office/drawing/2021/livefeed"/>
              </a:ext>
            </a:extLst>
          </p:cNvPicPr>
          <p:nvPr/>
        </p:nvPicPr>
        <p:blipFill>
          <a:blip r:embed="rId9">
            <a:extLst>
              <a:ext uri="{96DAC541-7B7A-43D3-8B79-37D633B846F1}">
                <asvg:svgBlip xmlns:asvg="http://schemas.microsoft.com/office/drawing/2016/SVG/main" r:embed="rId10"/>
              </a:ext>
            </a:extLst>
          </a:blip>
          <a:stretch>
            <a:fillRect/>
          </a:stretch>
        </p:blipFill>
        <p:spPr>
          <a:xfrm>
            <a:off x="14574364" y="342433"/>
            <a:ext cx="3086100" cy="3086100"/>
          </a:xfrm>
          <a:prstGeom prst="ellipse">
            <a:avLst/>
          </a:prstGeom>
        </p:spPr>
      </p:pic>
    </p:spTree>
    <p:extLst>
      <p:ext uri="{BB962C8B-B14F-4D97-AF65-F5344CB8AC3E}">
        <p14:creationId xmlns:p14="http://schemas.microsoft.com/office/powerpoint/2010/main" val="2651322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1"/>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054"/>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3"/>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205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050"/>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205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3" grpId="0"/>
      <p:bldP spid="13" grpId="1"/>
      <p:bldP spid="14" grpId="0"/>
      <p:bldP spid="14"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46A333-A77B-5808-FC84-F0C8B78A675A}"/>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628D2E83-38C4-1D0B-8581-6CA1746E0111}"/>
              </a:ext>
            </a:extLst>
          </p:cNvPr>
          <p:cNvSpPr txBox="1"/>
          <p:nvPr/>
        </p:nvSpPr>
        <p:spPr>
          <a:xfrm>
            <a:off x="3899490" y="2737591"/>
            <a:ext cx="13702709" cy="8834506"/>
          </a:xfrm>
          <a:prstGeom prst="rect">
            <a:avLst/>
          </a:prstGeom>
        </p:spPr>
        <p:txBody>
          <a:bodyPr lIns="50800" tIns="50800" rIns="50800" bIns="50800" rtlCol="0" anchor="ctr"/>
          <a:lstStyle/>
          <a:p>
            <a:pPr algn="ctr">
              <a:lnSpc>
                <a:spcPts val="2659"/>
              </a:lnSpc>
              <a:spcBef>
                <a:spcPct val="0"/>
              </a:spcBef>
            </a:pPr>
            <a:endParaRPr/>
          </a:p>
        </p:txBody>
      </p:sp>
      <p:sp>
        <p:nvSpPr>
          <p:cNvPr id="17" name="TextBox 17">
            <a:extLst>
              <a:ext uri="{FF2B5EF4-FFF2-40B4-BE49-F238E27FC236}">
                <a16:creationId xmlns:a16="http://schemas.microsoft.com/office/drawing/2014/main" id="{6503A524-5EFA-30E4-5A4E-CD228A1F2B20}"/>
              </a:ext>
            </a:extLst>
          </p:cNvPr>
          <p:cNvSpPr txBox="1"/>
          <p:nvPr/>
        </p:nvSpPr>
        <p:spPr>
          <a:xfrm>
            <a:off x="1028700" y="857210"/>
            <a:ext cx="16344900" cy="1846659"/>
          </a:xfrm>
          <a:prstGeom prst="rect">
            <a:avLst/>
          </a:prstGeom>
        </p:spPr>
        <p:txBody>
          <a:bodyPr wrap="square" lIns="0" tIns="0" rIns="0" bIns="0" rtlCol="0" anchor="t">
            <a:spAutoFit/>
          </a:bodyPr>
          <a:lstStyle/>
          <a:p>
            <a:r>
              <a:rPr lang="es-MX" sz="6000">
                <a:latin typeface="Anton" pitchFamily="2" charset="0"/>
              </a:rPr>
              <a:t>PROBLEMÁTICAS DE LA MA EN LA INDUSTRIA PARA PIEZAS SOLICITADAS MECÁNICAMENTE</a:t>
            </a:r>
            <a:endParaRPr lang="es-MX" sz="7200">
              <a:latin typeface="Anton" pitchFamily="2" charset="0"/>
            </a:endParaRPr>
          </a:p>
        </p:txBody>
      </p:sp>
      <p:sp>
        <p:nvSpPr>
          <p:cNvPr id="19" name="TextBox 19">
            <a:extLst>
              <a:ext uri="{FF2B5EF4-FFF2-40B4-BE49-F238E27FC236}">
                <a16:creationId xmlns:a16="http://schemas.microsoft.com/office/drawing/2014/main" id="{C1D4FA86-3ACB-8E1A-56AC-FDF97C328ECC}"/>
              </a:ext>
            </a:extLst>
          </p:cNvPr>
          <p:cNvSpPr txBox="1"/>
          <p:nvPr/>
        </p:nvSpPr>
        <p:spPr>
          <a:xfrm>
            <a:off x="1028700" y="3498271"/>
            <a:ext cx="3636182" cy="2215991"/>
          </a:xfrm>
          <a:prstGeom prst="rect">
            <a:avLst/>
          </a:prstGeom>
          <a:solidFill>
            <a:schemeClr val="tx2">
              <a:lumMod val="75000"/>
            </a:schemeClr>
          </a:solidFill>
        </p:spPr>
        <p:txBody>
          <a:bodyPr wrap="square" lIns="0" tIns="0" rIns="0" bIns="0" rtlCol="0" anchor="t">
            <a:spAutoFit/>
          </a:bodyPr>
          <a:lstStyle/>
          <a:p>
            <a:pPr algn="ctr">
              <a:spcBef>
                <a:spcPct val="0"/>
              </a:spcBef>
            </a:pPr>
            <a:r>
              <a:rPr lang="es-AR" sz="4800" noProof="0">
                <a:solidFill>
                  <a:schemeClr val="bg1"/>
                </a:solidFill>
                <a:latin typeface="Open Sans Bold"/>
                <a:ea typeface="Open Sans Bold"/>
                <a:cs typeface="Open Sans Bold"/>
                <a:sym typeface="Open Sans Bold"/>
              </a:rPr>
              <a:t>¿QUÉ MATERIAL UTILIZAR?</a:t>
            </a:r>
            <a:endParaRPr lang="en-US" sz="4800">
              <a:solidFill>
                <a:schemeClr val="bg1"/>
              </a:solidFill>
              <a:latin typeface="Open Sans Bold"/>
              <a:ea typeface="Open Sans Bold"/>
              <a:cs typeface="Open Sans Bold"/>
              <a:sym typeface="Open Sans Bold"/>
            </a:endParaRPr>
          </a:p>
        </p:txBody>
      </p:sp>
      <p:pic>
        <p:nvPicPr>
          <p:cNvPr id="3074" name="Picture 2">
            <a:extLst>
              <a:ext uri="{FF2B5EF4-FFF2-40B4-BE49-F238E27FC236}">
                <a16:creationId xmlns:a16="http://schemas.microsoft.com/office/drawing/2014/main" id="{614A59A3-EC21-8FFD-C969-1DEDC077BE37}"/>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625" b="98188" l="75" r="95604">
                        <a14:foregroundMark x1="37109" y1="43500" x2="37109" y2="43500"/>
                        <a14:foregroundMark x1="19821" y1="29688" x2="71684" y2="60000"/>
                        <a14:foregroundMark x1="71684" y1="60000" x2="80477" y2="22063"/>
                        <a14:foregroundMark x1="80477" y1="22063" x2="75037" y2="19313"/>
                        <a14:foregroundMark x1="41207" y1="10313" x2="41207" y2="10313"/>
                        <a14:foregroundMark x1="34650" y1="15125" x2="22280" y2="69125"/>
                        <a14:foregroundMark x1="22280" y1="69125" x2="26453" y2="83688"/>
                        <a14:foregroundMark x1="49478" y1="73313" x2="55216" y2="625"/>
                        <a14:foregroundMark x1="55216" y1="625" x2="55216" y2="625"/>
                        <a14:foregroundMark x1="14903" y1="43500" x2="33010" y2="10313"/>
                        <a14:foregroundMark x1="42921" y1="94063" x2="74218" y2="83000"/>
                        <a14:foregroundMark x1="95604" y1="40063" x2="94784" y2="59438"/>
                        <a14:foregroundMark x1="69225" y1="92688" x2="53577" y2="98188"/>
                        <a14:foregroundMark x1="5812" y1="66375" x2="5812" y2="33813"/>
                        <a14:foregroundMark x1="14903" y1="87125" x2="75" y2="42125"/>
                      </a14:backgroundRemoval>
                    </a14:imgEffect>
                  </a14:imgLayer>
                </a14:imgProps>
              </a:ext>
              <a:ext uri="{28A0092B-C50C-407E-A947-70E740481C1C}">
                <a14:useLocalDpi xmlns:a14="http://schemas.microsoft.com/office/drawing/2010/main" val="0"/>
              </a:ext>
            </a:extLst>
          </a:blip>
          <a:srcRect/>
          <a:stretch>
            <a:fillRect/>
          </a:stretch>
        </p:blipFill>
        <p:spPr bwMode="auto">
          <a:xfrm>
            <a:off x="6348412" y="3007795"/>
            <a:ext cx="2709863" cy="322380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8834D343-4D36-1DAE-1347-BB87471F4C4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22389" y="2703869"/>
            <a:ext cx="7761385" cy="725857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52339E09-064C-9449-17BC-B619F937F3A8}"/>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5473" b="96617" l="5478" r="95265">
                        <a14:foregroundMark x1="13463" y1="20995" x2="17456" y2="60896"/>
                        <a14:foregroundMark x1="17456" y1="60896" x2="42618" y2="29552"/>
                        <a14:foregroundMark x1="42618" y1="29552" x2="48839" y2="72239"/>
                        <a14:foregroundMark x1="48839" y1="72239" x2="86072" y2="48259"/>
                        <a14:foregroundMark x1="86072" y1="48259" x2="83658" y2="80597"/>
                        <a14:foregroundMark x1="83658" y1="80597" x2="82544" y2="81791"/>
                        <a14:foregroundMark x1="95636" y1="39701" x2="93500" y2="70050"/>
                        <a14:foregroundMark x1="40390" y1="16318" x2="9842" y2="62587"/>
                        <a14:foregroundMark x1="9842" y1="62587" x2="18570" y2="77114"/>
                        <a14:foregroundMark x1="30176" y1="75522" x2="13463" y2="10945"/>
                        <a14:foregroundMark x1="23677" y1="18706" x2="64438" y2="9353"/>
                        <a14:foregroundMark x1="57103" y1="5473" x2="11328" y2="14826"/>
                        <a14:foregroundMark x1="64438" y1="14826" x2="66574" y2="17910"/>
                        <a14:foregroundMark x1="66574" y1="17910" x2="66574" y2="17910"/>
                        <a14:foregroundMark x1="9099" y1="17910" x2="6964" y2="77612"/>
                        <a14:foregroundMark x1="6964" y1="77612" x2="26741" y2="57313"/>
                        <a14:foregroundMark x1="26741" y1="57313" x2="11328" y2="35025"/>
                        <a14:foregroundMark x1="12721" y1="86468" x2="27298" y2="84080"/>
                        <a14:foregroundMark x1="10585" y1="80199" x2="43640" y2="96617"/>
                        <a14:foregroundMark x1="43640" y1="96617" x2="44754" y2="96617"/>
                        <a14:foregroundMark x1="17084" y1="91144" x2="19313" y2="87264"/>
                        <a14:foregroundMark x1="68059" y1="82587" x2="73816" y2="78706"/>
                        <a14:foregroundMark x1="38254" y1="91940" x2="11328" y2="93731"/>
                        <a14:foregroundMark x1="11328" y1="93731" x2="9842" y2="91144"/>
                        <a14:foregroundMark x1="25812" y1="9353" x2="57103" y2="6269"/>
                        <a14:foregroundMark x1="17827" y1="8557" x2="7707" y2="13234"/>
                        <a14:foregroundMark x1="18849" y1="12040" x2="40019" y2="8856"/>
                        <a14:foregroundMark x1="5478" y1="13333" x2="10864" y2="78109"/>
                        <a14:foregroundMark x1="10864" y1="78109" x2="28784" y2="95423"/>
                        <a14:foregroundMark x1="7614" y1="33433" x2="6592" y2="69254"/>
                        <a14:foregroundMark x1="6592" y1="69254" x2="11328" y2="90448"/>
                        <a14:foregroundMark x1="11699" y1="91343" x2="9656" y2="81592"/>
                        <a14:foregroundMark x1="9656" y1="92239" x2="17549" y2="80199"/>
                        <a14:foregroundMark x1="63417" y1="82488" x2="75487" y2="81095"/>
                      </a14:backgroundRemoval>
                    </a14:imgEffect>
                  </a14:imgLayer>
                </a14:imgProps>
              </a:ext>
              <a:ext uri="{28A0092B-C50C-407E-A947-70E740481C1C}">
                <a14:useLocalDpi xmlns:a14="http://schemas.microsoft.com/office/drawing/2010/main" val="0"/>
              </a:ext>
            </a:extLst>
          </a:blip>
          <a:srcRect/>
          <a:stretch>
            <a:fillRect/>
          </a:stretch>
        </p:blipFill>
        <p:spPr bwMode="auto">
          <a:xfrm>
            <a:off x="3256133" y="6400337"/>
            <a:ext cx="2943224" cy="2749001"/>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8EDD417C-0C3F-F5DF-BAB8-C0CAFF52649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98712" y="6395219"/>
            <a:ext cx="2881306" cy="2749001"/>
          </a:xfrm>
          <a:prstGeom prst="rect">
            <a:avLst/>
          </a:prstGeom>
          <a:noFill/>
          <a:extLst>
            <a:ext uri="{909E8E84-426E-40DD-AFC4-6F175D3DCCD1}">
              <a14:hiddenFill xmlns:a14="http://schemas.microsoft.com/office/drawing/2010/main">
                <a:solidFill>
                  <a:srgbClr val="FFFFFF"/>
                </a:solidFill>
              </a14:hiddenFill>
            </a:ext>
          </a:extLst>
        </p:spPr>
      </p:pic>
      <p:pic>
        <p:nvPicPr>
          <p:cNvPr id="2" name="Cámara 1">
            <a:extLst>
              <a:ext uri="{FF2B5EF4-FFF2-40B4-BE49-F238E27FC236}">
                <a16:creationId xmlns:a16="http://schemas.microsoft.com/office/drawing/2014/main" id="{F69E4752-923D-16A8-E9DC-123FF0363A68}"/>
              </a:ext>
            </a:extLst>
          </p:cNvPr>
          <p:cNvPicPr>
            <a:picLocks noChangeAspect="1"/>
            <a:extLst>
              <a:ext uri="{51228E76-BA90-4043-B771-695A4F85340A}">
                <alf:liveFeedProps xmlns:alf="http://schemas.microsoft.com/office/drawing/2021/livefeed"/>
              </a:ext>
            </a:extLst>
          </p:cNvPicPr>
          <p:nvPr/>
        </p:nvPicPr>
        <p:blipFill>
          <a:blip r:embed="rId9">
            <a:extLst>
              <a:ext uri="{96DAC541-7B7A-43D3-8B79-37D633B846F1}">
                <asvg:svgBlip xmlns:asvg="http://schemas.microsoft.com/office/drawing/2016/SVG/main" r:embed="rId10"/>
              </a:ext>
            </a:extLst>
          </a:blip>
          <a:stretch>
            <a:fillRect/>
          </a:stretch>
        </p:blipFill>
        <p:spPr>
          <a:xfrm>
            <a:off x="441095" y="7484880"/>
            <a:ext cx="2596613" cy="2596613"/>
          </a:xfrm>
          <a:prstGeom prst="ellipse">
            <a:avLst/>
          </a:prstGeom>
        </p:spPr>
      </p:pic>
    </p:spTree>
    <p:extLst>
      <p:ext uri="{BB962C8B-B14F-4D97-AF65-F5344CB8AC3E}">
        <p14:creationId xmlns:p14="http://schemas.microsoft.com/office/powerpoint/2010/main" val="1307717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ulo"/>
          <p:cNvSpPr txBox="1"/>
          <p:nvPr/>
        </p:nvSpPr>
        <p:spPr>
          <a:xfrm>
            <a:off x="1028700" y="857210"/>
            <a:ext cx="16344900" cy="1846659"/>
          </a:xfrm>
          <a:prstGeom prst="rect">
            <a:avLst/>
          </a:prstGeom>
        </p:spPr>
        <p:txBody>
          <a:bodyPr wrap="square" lIns="0" tIns="0" rIns="0" bIns="0" rtlCol="0" anchor="t">
            <a:spAutoFit/>
          </a:bodyPr>
          <a:lstStyle/>
          <a:p>
            <a:r>
              <a:rPr lang="es-MX" sz="6000">
                <a:latin typeface="Anton" pitchFamily="2" charset="0"/>
              </a:rPr>
              <a:t>PROBLEMÁTICAS DE LA MA EN LA INDUSTRIA PARA PIEZAS SOLICITADAS MECÁNICAMENTE</a:t>
            </a:r>
            <a:endParaRPr lang="es-MX" sz="7200">
              <a:latin typeface="Anton" pitchFamily="2" charset="0"/>
            </a:endParaRPr>
          </a:p>
        </p:txBody>
      </p:sp>
      <p:sp>
        <p:nvSpPr>
          <p:cNvPr id="21" name="cuadro de texto"/>
          <p:cNvSpPr txBox="1"/>
          <p:nvPr/>
        </p:nvSpPr>
        <p:spPr>
          <a:xfrm>
            <a:off x="1027118" y="2807396"/>
            <a:ext cx="7339224" cy="1477328"/>
          </a:xfrm>
          <a:prstGeom prst="rect">
            <a:avLst/>
          </a:prstGeom>
          <a:solidFill>
            <a:schemeClr val="tx2"/>
          </a:solidFill>
        </p:spPr>
        <p:txBody>
          <a:bodyPr wrap="square" lIns="0" tIns="0" rIns="0" bIns="0" rtlCol="0" anchor="t">
            <a:spAutoFit/>
          </a:bodyPr>
          <a:lstStyle/>
          <a:p>
            <a:pPr algn="ctr">
              <a:spcBef>
                <a:spcPct val="0"/>
              </a:spcBef>
            </a:pPr>
            <a:r>
              <a:rPr lang="es-MX" sz="3200" b="1">
                <a:solidFill>
                  <a:srgbClr val="FFFFFF"/>
                </a:solidFill>
                <a:latin typeface="Open Sans Bold"/>
                <a:ea typeface="Open Sans Bold"/>
                <a:cs typeface="Open Sans Bold"/>
                <a:sym typeface="Open Sans Bold"/>
              </a:rPr>
              <a:t>FALTA DE ESTANDARIZACIÓN Y CONTROL DE PROCESO PARA LA MANUFACTURA ADITIVA</a:t>
            </a:r>
            <a:endParaRPr lang="en-US" sz="3200" b="1">
              <a:solidFill>
                <a:srgbClr val="FFFFFF"/>
              </a:solidFill>
              <a:latin typeface="Open Sans Bold"/>
              <a:ea typeface="Open Sans Bold"/>
              <a:cs typeface="Open Sans Bold"/>
              <a:sym typeface="Open Sans Bold"/>
            </a:endParaRPr>
          </a:p>
        </p:txBody>
      </p:sp>
      <p:pic>
        <p:nvPicPr>
          <p:cNvPr id="3080" name="calibre">
            <a:extLst>
              <a:ext uri="{FF2B5EF4-FFF2-40B4-BE49-F238E27FC236}">
                <a16:creationId xmlns:a16="http://schemas.microsoft.com/office/drawing/2014/main" id="{9A2B2DA6-24D0-2FFA-77E9-BF26C16BBBE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8214" b="10083"/>
          <a:stretch>
            <a:fillRect/>
          </a:stretch>
        </p:blipFill>
        <p:spPr bwMode="auto">
          <a:xfrm>
            <a:off x="1219200" y="5423451"/>
            <a:ext cx="5614368" cy="41936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82" name="Prusa">
            <a:extLst>
              <a:ext uri="{FF2B5EF4-FFF2-40B4-BE49-F238E27FC236}">
                <a16:creationId xmlns:a16="http://schemas.microsoft.com/office/drawing/2014/main" id="{51D8F55C-DBD0-1286-1A75-3B3C892B08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7298" y="5423452"/>
            <a:ext cx="9809076" cy="41875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32" name="Anisotropia">
            <a:extLst>
              <a:ext uri="{FF2B5EF4-FFF2-40B4-BE49-F238E27FC236}">
                <a16:creationId xmlns:a16="http://schemas.microsoft.com/office/drawing/2014/main" id="{F44865CB-37CC-FA02-2850-C36F32AC746E}"/>
              </a:ext>
            </a:extLst>
          </p:cNvPr>
          <p:cNvGrpSpPr/>
          <p:nvPr/>
        </p:nvGrpSpPr>
        <p:grpSpPr>
          <a:xfrm>
            <a:off x="993139" y="4697260"/>
            <a:ext cx="7171150" cy="5229616"/>
            <a:chOff x="469726" y="4697260"/>
            <a:chExt cx="7171150" cy="5229616"/>
          </a:xfrm>
        </p:grpSpPr>
        <p:sp>
          <p:nvSpPr>
            <p:cNvPr id="5" name="Rectángulo: esquinas redondeadas 4">
              <a:extLst>
                <a:ext uri="{FF2B5EF4-FFF2-40B4-BE49-F238E27FC236}">
                  <a16:creationId xmlns:a16="http://schemas.microsoft.com/office/drawing/2014/main" id="{111181DA-669A-377A-D574-FBE9A85D4C99}"/>
                </a:ext>
              </a:extLst>
            </p:cNvPr>
            <p:cNvSpPr/>
            <p:nvPr/>
          </p:nvSpPr>
          <p:spPr>
            <a:xfrm>
              <a:off x="469726" y="4916466"/>
              <a:ext cx="7171150" cy="5010410"/>
            </a:xfrm>
            <a:prstGeom prst="roundRect">
              <a:avLst/>
            </a:prstGeom>
            <a:ln>
              <a:solidFill>
                <a:srgbClr val="0166F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a:p>
          </p:txBody>
        </p:sp>
        <p:pic>
          <p:nvPicPr>
            <p:cNvPr id="2" name="Imagen 1" descr="Diagrama&#10;&#10;El contenido generado por IA puede ser incorrecto.">
              <a:extLst>
                <a:ext uri="{FF2B5EF4-FFF2-40B4-BE49-F238E27FC236}">
                  <a16:creationId xmlns:a16="http://schemas.microsoft.com/office/drawing/2014/main" id="{18E515EB-9C66-D492-6366-9036C4D2833D}"/>
                </a:ext>
              </a:extLst>
            </p:cNvPr>
            <p:cNvPicPr>
              <a:picLocks noChangeAspect="1"/>
            </p:cNvPicPr>
            <p:nvPr/>
          </p:nvPicPr>
          <p:blipFill>
            <a:blip r:embed="rId5"/>
            <a:stretch>
              <a:fillRect/>
            </a:stretch>
          </p:blipFill>
          <p:spPr>
            <a:xfrm>
              <a:off x="798665" y="5257278"/>
              <a:ext cx="2489287" cy="4360101"/>
            </a:xfrm>
            <a:prstGeom prst="rect">
              <a:avLst/>
            </a:prstGeom>
          </p:spPr>
        </p:pic>
        <p:pic>
          <p:nvPicPr>
            <p:cNvPr id="3" name="Imagen 2" descr="Diagrama&#10;&#10;El contenido generado por IA puede ser incorrecto.">
              <a:extLst>
                <a:ext uri="{FF2B5EF4-FFF2-40B4-BE49-F238E27FC236}">
                  <a16:creationId xmlns:a16="http://schemas.microsoft.com/office/drawing/2014/main" id="{4F36EAD4-3042-55C9-E44A-E20365CE2586}"/>
                </a:ext>
              </a:extLst>
            </p:cNvPr>
            <p:cNvPicPr>
              <a:picLocks noChangeAspect="1"/>
            </p:cNvPicPr>
            <p:nvPr/>
          </p:nvPicPr>
          <p:blipFill>
            <a:blip r:embed="rId6"/>
            <a:stretch>
              <a:fillRect/>
            </a:stretch>
          </p:blipFill>
          <p:spPr>
            <a:xfrm>
              <a:off x="3319789" y="5421421"/>
              <a:ext cx="3600450" cy="2857500"/>
            </a:xfrm>
            <a:prstGeom prst="rect">
              <a:avLst/>
            </a:prstGeom>
          </p:spPr>
        </p:pic>
        <p:pic>
          <p:nvPicPr>
            <p:cNvPr id="4" name="Imagen 3" descr="Texto&#10;&#10;El contenido generado por IA puede ser incorrecto.">
              <a:extLst>
                <a:ext uri="{FF2B5EF4-FFF2-40B4-BE49-F238E27FC236}">
                  <a16:creationId xmlns:a16="http://schemas.microsoft.com/office/drawing/2014/main" id="{E4A5DCF8-D4E8-3D3A-2FB1-8D34DDBB0A9F}"/>
                </a:ext>
              </a:extLst>
            </p:cNvPr>
            <p:cNvPicPr>
              <a:picLocks noChangeAspect="1"/>
            </p:cNvPicPr>
            <p:nvPr/>
          </p:nvPicPr>
          <p:blipFill>
            <a:blip r:embed="rId7"/>
            <a:stretch>
              <a:fillRect/>
            </a:stretch>
          </p:blipFill>
          <p:spPr>
            <a:xfrm>
              <a:off x="3587892" y="8478816"/>
              <a:ext cx="3466970" cy="1064191"/>
            </a:xfrm>
            <a:prstGeom prst="rect">
              <a:avLst/>
            </a:prstGeom>
          </p:spPr>
        </p:pic>
        <p:sp>
          <p:nvSpPr>
            <p:cNvPr id="6" name="CuadroTexto 5">
              <a:extLst>
                <a:ext uri="{FF2B5EF4-FFF2-40B4-BE49-F238E27FC236}">
                  <a16:creationId xmlns:a16="http://schemas.microsoft.com/office/drawing/2014/main" id="{1E5BC039-CDDE-A037-5E40-7EE2BC0F6992}"/>
                </a:ext>
              </a:extLst>
            </p:cNvPr>
            <p:cNvSpPr txBox="1"/>
            <p:nvPr/>
          </p:nvSpPr>
          <p:spPr>
            <a:xfrm>
              <a:off x="2936229" y="4697260"/>
              <a:ext cx="2395602" cy="461665"/>
            </a:xfrm>
            <a:prstGeom prst="rect">
              <a:avLst/>
            </a:prstGeom>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400" b="1" dirty="0" err="1">
                  <a:solidFill>
                    <a:srgbClr val="0166FF"/>
                  </a:solidFill>
                  <a:latin typeface="Arial"/>
                  <a:ea typeface="Calibri"/>
                  <a:cs typeface="Calibri"/>
                </a:rPr>
                <a:t>ANISOTROPíA</a:t>
              </a:r>
              <a:endParaRPr lang="es-ES" sz="2400" b="1" dirty="0">
                <a:solidFill>
                  <a:srgbClr val="0166FF"/>
                </a:solidFill>
                <a:latin typeface="Arial"/>
              </a:endParaRPr>
            </a:p>
          </p:txBody>
        </p:sp>
      </p:grpSp>
      <p:pic>
        <p:nvPicPr>
          <p:cNvPr id="10" name="Imagen 9" descr="Diagrama, Texto&#10;&#10;El contenido generado por IA puede ser incorrecto.">
            <a:extLst>
              <a:ext uri="{FF2B5EF4-FFF2-40B4-BE49-F238E27FC236}">
                <a16:creationId xmlns:a16="http://schemas.microsoft.com/office/drawing/2014/main" id="{45D51BAA-78C1-854D-C51A-2700510142F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94917" y="5319076"/>
            <a:ext cx="7881507" cy="4342032"/>
          </a:xfrm>
          <a:prstGeom prst="rect">
            <a:avLst/>
          </a:prstGeom>
        </p:spPr>
      </p:pic>
      <p:sp>
        <p:nvSpPr>
          <p:cNvPr id="13" name="Flecha: hacia la izquierda 12">
            <a:extLst>
              <a:ext uri="{FF2B5EF4-FFF2-40B4-BE49-F238E27FC236}">
                <a16:creationId xmlns:a16="http://schemas.microsoft.com/office/drawing/2014/main" id="{EA41B864-FA3B-6DD6-E7DB-CE66B184BD54}"/>
              </a:ext>
            </a:extLst>
          </p:cNvPr>
          <p:cNvSpPr/>
          <p:nvPr/>
        </p:nvSpPr>
        <p:spPr>
          <a:xfrm>
            <a:off x="8172449" y="7244506"/>
            <a:ext cx="1422735" cy="422910"/>
          </a:xfrm>
          <a:prstGeom prst="leftArrow">
            <a:avLst/>
          </a:prstGeom>
          <a:solidFill>
            <a:srgbClr val="016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7" name="Cámara 6">
            <a:extLst>
              <a:ext uri="{FF2B5EF4-FFF2-40B4-BE49-F238E27FC236}">
                <a16:creationId xmlns:a16="http://schemas.microsoft.com/office/drawing/2014/main" id="{DCAAAE5C-5150-9B04-3EAF-83D9E0D95046}"/>
              </a:ext>
            </a:extLst>
          </p:cNvPr>
          <p:cNvPicPr>
            <a:picLocks noChangeAspect="1"/>
            <a:extLst>
              <a:ext uri="{51228E76-BA90-4043-B771-695A4F85340A}">
                <alf:liveFeedProps xmlns:alf="http://schemas.microsoft.com/office/drawing/2021/livefeed"/>
              </a:ext>
            </a:extLst>
          </p:cNvPicPr>
          <p:nvPr/>
        </p:nvPicPr>
        <p:blipFill>
          <a:blip r:embed="rId9">
            <a:extLst>
              <a:ext uri="{96DAC541-7B7A-43D3-8B79-37D633B846F1}">
                <asvg:svgBlip xmlns:asvg="http://schemas.microsoft.com/office/drawing/2016/SVG/main" r:embed="rId10"/>
              </a:ext>
            </a:extLst>
          </a:blip>
          <a:stretch>
            <a:fillRect/>
          </a:stretch>
        </p:blipFill>
        <p:spPr>
          <a:xfrm>
            <a:off x="14173200" y="1917148"/>
            <a:ext cx="2678298" cy="2678298"/>
          </a:xfrm>
          <a:prstGeom prst="ellipse">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08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3080"/>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D51B3-8F9B-BC81-3660-3F6FD055D310}"/>
            </a:ext>
          </a:extLst>
        </p:cNvPr>
        <p:cNvGrpSpPr/>
        <p:nvPr/>
      </p:nvGrpSpPr>
      <p:grpSpPr>
        <a:xfrm>
          <a:off x="0" y="0"/>
          <a:ext cx="0" cy="0"/>
          <a:chOff x="0" y="0"/>
          <a:chExt cx="0" cy="0"/>
        </a:xfrm>
      </p:grpSpPr>
      <p:sp>
        <p:nvSpPr>
          <p:cNvPr id="17" name="TextBox 17">
            <a:extLst>
              <a:ext uri="{FF2B5EF4-FFF2-40B4-BE49-F238E27FC236}">
                <a16:creationId xmlns:a16="http://schemas.microsoft.com/office/drawing/2014/main" id="{AE4A312C-A559-4192-853C-810D32E1E461}"/>
              </a:ext>
            </a:extLst>
          </p:cNvPr>
          <p:cNvSpPr txBox="1"/>
          <p:nvPr/>
        </p:nvSpPr>
        <p:spPr>
          <a:xfrm>
            <a:off x="1028700" y="262438"/>
            <a:ext cx="16344900" cy="1846659"/>
          </a:xfrm>
          <a:prstGeom prst="rect">
            <a:avLst/>
          </a:prstGeom>
        </p:spPr>
        <p:txBody>
          <a:bodyPr wrap="square" lIns="0" tIns="0" rIns="0" bIns="0" rtlCol="0" anchor="t">
            <a:spAutoFit/>
          </a:bodyPr>
          <a:lstStyle/>
          <a:p>
            <a:r>
              <a:rPr lang="es-MX" sz="6000">
                <a:latin typeface="Anton" pitchFamily="2" charset="0"/>
              </a:rPr>
              <a:t>PROBLEMÁTICAS DE LA MA EN LA INDUSTRIA PARA PIEZAS SOLICITADAS MECÁNICAMENTE</a:t>
            </a:r>
            <a:endParaRPr lang="es-MX" sz="7200">
              <a:latin typeface="Anton" pitchFamily="2" charset="0"/>
            </a:endParaRPr>
          </a:p>
        </p:txBody>
      </p:sp>
      <p:sp>
        <p:nvSpPr>
          <p:cNvPr id="23" name="TextBox 23">
            <a:extLst>
              <a:ext uri="{FF2B5EF4-FFF2-40B4-BE49-F238E27FC236}">
                <a16:creationId xmlns:a16="http://schemas.microsoft.com/office/drawing/2014/main" id="{FD2B3B0B-594C-333B-D311-5572326728D8}"/>
              </a:ext>
            </a:extLst>
          </p:cNvPr>
          <p:cNvSpPr txBox="1"/>
          <p:nvPr/>
        </p:nvSpPr>
        <p:spPr>
          <a:xfrm>
            <a:off x="1292044" y="2473907"/>
            <a:ext cx="7080453" cy="1661993"/>
          </a:xfrm>
          <a:prstGeom prst="rect">
            <a:avLst/>
          </a:prstGeom>
          <a:solidFill>
            <a:schemeClr val="tx2"/>
          </a:solidFill>
        </p:spPr>
        <p:txBody>
          <a:bodyPr wrap="square" lIns="0" tIns="0" rIns="0" bIns="0" rtlCol="0" anchor="t">
            <a:spAutoFit/>
          </a:bodyPr>
          <a:lstStyle/>
          <a:p>
            <a:pPr algn="ctr">
              <a:spcBef>
                <a:spcPct val="0"/>
              </a:spcBef>
            </a:pPr>
            <a:r>
              <a:rPr lang="es-MX" sz="3600" b="1">
                <a:solidFill>
                  <a:srgbClr val="FFFFFF"/>
                </a:solidFill>
                <a:latin typeface="Open Sans Bold"/>
                <a:ea typeface="Open Sans Bold"/>
                <a:cs typeface="Open Sans Bold"/>
                <a:sym typeface="Open Sans Bold"/>
              </a:rPr>
              <a:t>PROCESO DE ITERACIÓN HASTA LLEGAR A UN DISEÑO ÓPTIMO MECÁNICO DE LA PIEZA</a:t>
            </a:r>
            <a:endParaRPr lang="en-US" sz="3600" b="1">
              <a:solidFill>
                <a:srgbClr val="FFFFFF"/>
              </a:solidFill>
              <a:latin typeface="Open Sans Bold"/>
              <a:ea typeface="Open Sans Bold"/>
              <a:cs typeface="Open Sans Bold"/>
              <a:sym typeface="Open Sans Bold"/>
            </a:endParaRPr>
          </a:p>
        </p:txBody>
      </p:sp>
      <p:pic>
        <p:nvPicPr>
          <p:cNvPr id="8196" name="Picture 4">
            <a:extLst>
              <a:ext uri="{FF2B5EF4-FFF2-40B4-BE49-F238E27FC236}">
                <a16:creationId xmlns:a16="http://schemas.microsoft.com/office/drawing/2014/main" id="{7D00D820-DAD1-6333-2B18-C0083A1DFD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879" y="5187546"/>
            <a:ext cx="7689688" cy="3629127"/>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upo real">
            <a:extLst>
              <a:ext uri="{FF2B5EF4-FFF2-40B4-BE49-F238E27FC236}">
                <a16:creationId xmlns:a16="http://schemas.microsoft.com/office/drawing/2014/main" id="{547A8EF5-02C9-E240-0AD7-E26DB5CFCA59}"/>
              </a:ext>
            </a:extLst>
          </p:cNvPr>
          <p:cNvGrpSpPr/>
          <p:nvPr/>
        </p:nvGrpSpPr>
        <p:grpSpPr>
          <a:xfrm>
            <a:off x="8916336" y="2095500"/>
            <a:ext cx="6629400" cy="4388127"/>
            <a:chOff x="8916336" y="2095500"/>
            <a:chExt cx="6629400" cy="4388127"/>
          </a:xfrm>
        </p:grpSpPr>
        <p:sp>
          <p:nvSpPr>
            <p:cNvPr id="36" name="Rectángulo: esquinas redondeadas 35">
              <a:extLst>
                <a:ext uri="{FF2B5EF4-FFF2-40B4-BE49-F238E27FC236}">
                  <a16:creationId xmlns:a16="http://schemas.microsoft.com/office/drawing/2014/main" id="{FA82CBAB-4AE8-284E-5E0B-AA487173D060}"/>
                </a:ext>
              </a:extLst>
            </p:cNvPr>
            <p:cNvSpPr/>
            <p:nvPr/>
          </p:nvSpPr>
          <p:spPr>
            <a:xfrm>
              <a:off x="9448800" y="2095500"/>
              <a:ext cx="5445824" cy="438812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graphicFrame>
          <p:nvGraphicFramePr>
            <p:cNvPr id="18" name="Diagrama 17">
              <a:extLst>
                <a:ext uri="{FF2B5EF4-FFF2-40B4-BE49-F238E27FC236}">
                  <a16:creationId xmlns:a16="http://schemas.microsoft.com/office/drawing/2014/main" id="{30A720DC-D405-17B5-827B-18EBA1EEAB54}"/>
                </a:ext>
              </a:extLst>
            </p:cNvPr>
            <p:cNvGraphicFramePr/>
            <p:nvPr>
              <p:extLst>
                <p:ext uri="{D42A27DB-BD31-4B8C-83A1-F6EECF244321}">
                  <p14:modId xmlns:p14="http://schemas.microsoft.com/office/powerpoint/2010/main" val="3525558941"/>
                </p:ext>
              </p:extLst>
            </p:nvPr>
          </p:nvGraphicFramePr>
          <p:xfrm>
            <a:off x="9567448" y="2761734"/>
            <a:ext cx="5327176" cy="36970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0" name="CuadroTexto 19">
              <a:extLst>
                <a:ext uri="{FF2B5EF4-FFF2-40B4-BE49-F238E27FC236}">
                  <a16:creationId xmlns:a16="http://schemas.microsoft.com/office/drawing/2014/main" id="{89928008-3625-BD85-4D0E-A9F7D6C8AC58}"/>
                </a:ext>
              </a:extLst>
            </p:cNvPr>
            <p:cNvSpPr txBox="1"/>
            <p:nvPr/>
          </p:nvSpPr>
          <p:spPr>
            <a:xfrm>
              <a:off x="8916336" y="2095500"/>
              <a:ext cx="6629400" cy="646331"/>
            </a:xfrm>
            <a:prstGeom prst="rect">
              <a:avLst/>
            </a:prstGeom>
            <a:noFill/>
          </p:spPr>
          <p:txBody>
            <a:bodyPr wrap="square" rtlCol="0">
              <a:spAutoFit/>
            </a:bodyPr>
            <a:lstStyle/>
            <a:p>
              <a:pPr algn="ctr"/>
              <a:r>
                <a:rPr lang="es-AR" sz="3600" b="1"/>
                <a:t>ITERACIÓN REAL</a:t>
              </a:r>
              <a:endParaRPr lang="es-AR" b="1"/>
            </a:p>
          </p:txBody>
        </p:sp>
      </p:grpSp>
      <p:grpSp>
        <p:nvGrpSpPr>
          <p:cNvPr id="38" name="Grupo 37">
            <a:extLst>
              <a:ext uri="{FF2B5EF4-FFF2-40B4-BE49-F238E27FC236}">
                <a16:creationId xmlns:a16="http://schemas.microsoft.com/office/drawing/2014/main" id="{54ACC7D6-B396-2F45-186E-FF9E87A14BA8}"/>
              </a:ext>
            </a:extLst>
          </p:cNvPr>
          <p:cNvGrpSpPr/>
          <p:nvPr/>
        </p:nvGrpSpPr>
        <p:grpSpPr>
          <a:xfrm>
            <a:off x="9448800" y="6115642"/>
            <a:ext cx="5445824" cy="5021980"/>
            <a:chOff x="9448800" y="6115642"/>
            <a:chExt cx="5445824" cy="5021980"/>
          </a:xfrm>
        </p:grpSpPr>
        <p:grpSp>
          <p:nvGrpSpPr>
            <p:cNvPr id="37" name="Grupo 36">
              <a:extLst>
                <a:ext uri="{FF2B5EF4-FFF2-40B4-BE49-F238E27FC236}">
                  <a16:creationId xmlns:a16="http://schemas.microsoft.com/office/drawing/2014/main" id="{94BA515D-4C9F-1BDF-843D-B73CD0D3DA4E}"/>
                </a:ext>
              </a:extLst>
            </p:cNvPr>
            <p:cNvGrpSpPr/>
            <p:nvPr/>
          </p:nvGrpSpPr>
          <p:grpSpPr>
            <a:xfrm>
              <a:off x="9448800" y="6572842"/>
              <a:ext cx="5445824" cy="3314700"/>
              <a:chOff x="9448800" y="6572842"/>
              <a:chExt cx="5445824" cy="3314700"/>
            </a:xfrm>
          </p:grpSpPr>
          <p:sp>
            <p:nvSpPr>
              <p:cNvPr id="25" name="Rectángulo: esquinas redondeadas 24">
                <a:extLst>
                  <a:ext uri="{FF2B5EF4-FFF2-40B4-BE49-F238E27FC236}">
                    <a16:creationId xmlns:a16="http://schemas.microsoft.com/office/drawing/2014/main" id="{ABB61125-1A42-0005-5DC6-0E56EA360868}"/>
                  </a:ext>
                </a:extLst>
              </p:cNvPr>
              <p:cNvSpPr/>
              <p:nvPr/>
            </p:nvSpPr>
            <p:spPr>
              <a:xfrm>
                <a:off x="9448800" y="6572842"/>
                <a:ext cx="5445824" cy="331470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4" name="CuadroTexto 23">
                <a:extLst>
                  <a:ext uri="{FF2B5EF4-FFF2-40B4-BE49-F238E27FC236}">
                    <a16:creationId xmlns:a16="http://schemas.microsoft.com/office/drawing/2014/main" id="{37F81A8C-F428-8561-3A34-A3E662C658AD}"/>
                  </a:ext>
                </a:extLst>
              </p:cNvPr>
              <p:cNvSpPr txBox="1"/>
              <p:nvPr/>
            </p:nvSpPr>
            <p:spPr>
              <a:xfrm>
                <a:off x="9547544" y="6809391"/>
                <a:ext cx="5347080" cy="646331"/>
              </a:xfrm>
              <a:prstGeom prst="rect">
                <a:avLst/>
              </a:prstGeom>
              <a:noFill/>
            </p:spPr>
            <p:txBody>
              <a:bodyPr wrap="square" rtlCol="0">
                <a:spAutoFit/>
              </a:bodyPr>
              <a:lstStyle/>
              <a:p>
                <a:pPr algn="ctr"/>
                <a:r>
                  <a:rPr lang="es-AR" sz="3600" b="1"/>
                  <a:t>ITERACIÓN VIRTUAL (FEA)</a:t>
                </a:r>
                <a:endParaRPr lang="es-AR" b="1"/>
              </a:p>
            </p:txBody>
          </p:sp>
        </p:grpSp>
        <p:graphicFrame>
          <p:nvGraphicFramePr>
            <p:cNvPr id="22" name="Diagrama 21">
              <a:extLst>
                <a:ext uri="{FF2B5EF4-FFF2-40B4-BE49-F238E27FC236}">
                  <a16:creationId xmlns:a16="http://schemas.microsoft.com/office/drawing/2014/main" id="{CDD5B015-A009-1B06-A4E8-049B5C0904C7}"/>
                </a:ext>
              </a:extLst>
            </p:cNvPr>
            <p:cNvGraphicFramePr/>
            <p:nvPr>
              <p:extLst>
                <p:ext uri="{D42A27DB-BD31-4B8C-83A1-F6EECF244321}">
                  <p14:modId xmlns:p14="http://schemas.microsoft.com/office/powerpoint/2010/main" val="403431744"/>
                </p:ext>
              </p:extLst>
            </p:nvPr>
          </p:nvGraphicFramePr>
          <p:xfrm>
            <a:off x="9872066" y="6115642"/>
            <a:ext cx="4724400" cy="502198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grpSp>
        <p:nvGrpSpPr>
          <p:cNvPr id="30" name="Grupo 29">
            <a:extLst>
              <a:ext uri="{FF2B5EF4-FFF2-40B4-BE49-F238E27FC236}">
                <a16:creationId xmlns:a16="http://schemas.microsoft.com/office/drawing/2014/main" id="{E6160571-616E-5112-1BC6-14EB5050083D}"/>
              </a:ext>
            </a:extLst>
          </p:cNvPr>
          <p:cNvGrpSpPr/>
          <p:nvPr/>
        </p:nvGrpSpPr>
        <p:grpSpPr>
          <a:xfrm>
            <a:off x="15068973" y="7715842"/>
            <a:ext cx="1176031" cy="636859"/>
            <a:chOff x="1740900" y="1300821"/>
            <a:chExt cx="1176031" cy="636859"/>
          </a:xfrm>
        </p:grpSpPr>
        <p:sp>
          <p:nvSpPr>
            <p:cNvPr id="31" name="Flecha: a la derecha 30">
              <a:extLst>
                <a:ext uri="{FF2B5EF4-FFF2-40B4-BE49-F238E27FC236}">
                  <a16:creationId xmlns:a16="http://schemas.microsoft.com/office/drawing/2014/main" id="{C1657627-724C-1C6A-C05B-151517FB7C8B}"/>
                </a:ext>
              </a:extLst>
            </p:cNvPr>
            <p:cNvSpPr/>
            <p:nvPr/>
          </p:nvSpPr>
          <p:spPr>
            <a:xfrm>
              <a:off x="1740900" y="1300821"/>
              <a:ext cx="1176031" cy="636859"/>
            </a:xfrm>
            <a:prstGeom prst="rightArrow">
              <a:avLst>
                <a:gd name="adj1" fmla="val 600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a:lstStyle/>
            <a:p>
              <a:endParaRPr lang="es-AR"/>
            </a:p>
          </p:txBody>
        </p:sp>
        <p:sp>
          <p:nvSpPr>
            <p:cNvPr id="32" name="Flecha: a la derecha 4">
              <a:extLst>
                <a:ext uri="{FF2B5EF4-FFF2-40B4-BE49-F238E27FC236}">
                  <a16:creationId xmlns:a16="http://schemas.microsoft.com/office/drawing/2014/main" id="{F1CCF574-60A9-FA4D-9066-542CEE874785}"/>
                </a:ext>
              </a:extLst>
            </p:cNvPr>
            <p:cNvSpPr txBox="1"/>
            <p:nvPr/>
          </p:nvSpPr>
          <p:spPr>
            <a:xfrm>
              <a:off x="1740900" y="1428193"/>
              <a:ext cx="984973" cy="3821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s-AR" sz="2800" kern="1200"/>
            </a:p>
          </p:txBody>
        </p:sp>
      </p:grpSp>
      <p:grpSp>
        <p:nvGrpSpPr>
          <p:cNvPr id="33" name="Grupo 32">
            <a:extLst>
              <a:ext uri="{FF2B5EF4-FFF2-40B4-BE49-F238E27FC236}">
                <a16:creationId xmlns:a16="http://schemas.microsoft.com/office/drawing/2014/main" id="{E1086D5E-E2FD-A092-0A10-E6881DAB8FB3}"/>
              </a:ext>
            </a:extLst>
          </p:cNvPr>
          <p:cNvGrpSpPr/>
          <p:nvPr/>
        </p:nvGrpSpPr>
        <p:grpSpPr>
          <a:xfrm>
            <a:off x="16306800" y="7230513"/>
            <a:ext cx="1607516" cy="1607516"/>
            <a:chOff x="3066072" y="2089413"/>
            <a:chExt cx="1607516" cy="1607516"/>
          </a:xfrm>
        </p:grpSpPr>
        <p:sp>
          <p:nvSpPr>
            <p:cNvPr id="34" name="Elipse 33">
              <a:extLst>
                <a:ext uri="{FF2B5EF4-FFF2-40B4-BE49-F238E27FC236}">
                  <a16:creationId xmlns:a16="http://schemas.microsoft.com/office/drawing/2014/main" id="{DEE6D262-C956-DC58-6446-A6AB27FE3FC0}"/>
                </a:ext>
              </a:extLst>
            </p:cNvPr>
            <p:cNvSpPr/>
            <p:nvPr/>
          </p:nvSpPr>
          <p:spPr>
            <a:xfrm>
              <a:off x="3066072" y="2089413"/>
              <a:ext cx="1607516" cy="1607516"/>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es-AR"/>
            </a:p>
          </p:txBody>
        </p:sp>
        <p:sp>
          <p:nvSpPr>
            <p:cNvPr id="35" name="Elipse 4">
              <a:extLst>
                <a:ext uri="{FF2B5EF4-FFF2-40B4-BE49-F238E27FC236}">
                  <a16:creationId xmlns:a16="http://schemas.microsoft.com/office/drawing/2014/main" id="{BD426DC0-B6AC-A2CA-4E08-AFC8DAF54547}"/>
                </a:ext>
              </a:extLst>
            </p:cNvPr>
            <p:cNvSpPr txBox="1"/>
            <p:nvPr/>
          </p:nvSpPr>
          <p:spPr>
            <a:xfrm>
              <a:off x="3301487" y="2324828"/>
              <a:ext cx="1136686" cy="11366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s-AR" sz="2800"/>
                <a:t>MA</a:t>
              </a:r>
              <a:endParaRPr lang="es-AR" sz="3200" kern="1200"/>
            </a:p>
          </p:txBody>
        </p:sp>
      </p:grpSp>
      <p:sp>
        <p:nvSpPr>
          <p:cNvPr id="43" name="Flecha: a la derecha 42">
            <a:extLst>
              <a:ext uri="{FF2B5EF4-FFF2-40B4-BE49-F238E27FC236}">
                <a16:creationId xmlns:a16="http://schemas.microsoft.com/office/drawing/2014/main" id="{A91F5078-F45A-8CAF-1C77-6A6222657B97}"/>
              </a:ext>
            </a:extLst>
          </p:cNvPr>
          <p:cNvSpPr/>
          <p:nvPr/>
        </p:nvSpPr>
        <p:spPr>
          <a:xfrm rot="16200000">
            <a:off x="11865711" y="5695101"/>
            <a:ext cx="612000" cy="636859"/>
          </a:xfrm>
          <a:prstGeom prst="rightArrow">
            <a:avLst>
              <a:gd name="adj1" fmla="val 600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a:lstStyle/>
          <a:p>
            <a:endParaRPr lang="es-AR"/>
          </a:p>
        </p:txBody>
      </p:sp>
      <p:sp>
        <p:nvSpPr>
          <p:cNvPr id="44" name="CuadroTexto 43">
            <a:extLst>
              <a:ext uri="{FF2B5EF4-FFF2-40B4-BE49-F238E27FC236}">
                <a16:creationId xmlns:a16="http://schemas.microsoft.com/office/drawing/2014/main" id="{8FB1DA08-DBBF-2742-0520-ABC0B95FBA79}"/>
              </a:ext>
            </a:extLst>
          </p:cNvPr>
          <p:cNvSpPr txBox="1"/>
          <p:nvPr/>
        </p:nvSpPr>
        <p:spPr>
          <a:xfrm>
            <a:off x="8932059" y="5030569"/>
            <a:ext cx="6629400" cy="646331"/>
          </a:xfrm>
          <a:prstGeom prst="rect">
            <a:avLst/>
          </a:prstGeom>
          <a:noFill/>
        </p:spPr>
        <p:txBody>
          <a:bodyPr wrap="square" rtlCol="0">
            <a:spAutoFit/>
          </a:bodyPr>
          <a:lstStyle/>
          <a:p>
            <a:pPr algn="ctr"/>
            <a:r>
              <a:rPr lang="es-AR" sz="3600" b="1"/>
              <a:t>PARÁMETROS DE ENTRADA</a:t>
            </a:r>
            <a:endParaRPr lang="es-AR" b="1"/>
          </a:p>
        </p:txBody>
      </p:sp>
      <p:sp>
        <p:nvSpPr>
          <p:cNvPr id="45" name="Flecha: a la derecha 44">
            <a:extLst>
              <a:ext uri="{FF2B5EF4-FFF2-40B4-BE49-F238E27FC236}">
                <a16:creationId xmlns:a16="http://schemas.microsoft.com/office/drawing/2014/main" id="{465FBF70-4761-53E2-C5A8-0964B1BAC1FE}"/>
              </a:ext>
            </a:extLst>
          </p:cNvPr>
          <p:cNvSpPr/>
          <p:nvPr/>
        </p:nvSpPr>
        <p:spPr>
          <a:xfrm rot="16200000">
            <a:off x="11865710" y="4290470"/>
            <a:ext cx="612000" cy="636859"/>
          </a:xfrm>
          <a:prstGeom prst="rightArrow">
            <a:avLst>
              <a:gd name="adj1" fmla="val 600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a:lstStyle/>
          <a:p>
            <a:endParaRPr lang="es-AR"/>
          </a:p>
        </p:txBody>
      </p:sp>
      <p:sp>
        <p:nvSpPr>
          <p:cNvPr id="46" name="prop insumo">
            <a:extLst>
              <a:ext uri="{FF2B5EF4-FFF2-40B4-BE49-F238E27FC236}">
                <a16:creationId xmlns:a16="http://schemas.microsoft.com/office/drawing/2014/main" id="{571087FE-7D41-C9A7-A516-581E8ABC5A20}"/>
              </a:ext>
            </a:extLst>
          </p:cNvPr>
          <p:cNvSpPr txBox="1"/>
          <p:nvPr/>
        </p:nvSpPr>
        <p:spPr>
          <a:xfrm>
            <a:off x="9448800" y="2941457"/>
            <a:ext cx="5636175" cy="1200329"/>
          </a:xfrm>
          <a:prstGeom prst="rect">
            <a:avLst/>
          </a:prstGeom>
          <a:solidFill>
            <a:srgbClr val="92D050"/>
          </a:solidFill>
        </p:spPr>
        <p:txBody>
          <a:bodyPr wrap="square" rtlCol="0">
            <a:spAutoFit/>
          </a:bodyPr>
          <a:lstStyle/>
          <a:p>
            <a:pPr algn="ctr"/>
            <a:r>
              <a:rPr lang="es-AR" sz="3600" b="1"/>
              <a:t>PROPIEDADES MECÁNICAS </a:t>
            </a:r>
          </a:p>
          <a:p>
            <a:pPr algn="ctr"/>
            <a:r>
              <a:rPr lang="es-AR" sz="3600" b="1"/>
              <a:t>DEL INSUMO</a:t>
            </a:r>
            <a:endParaRPr lang="es-AR" b="1"/>
          </a:p>
        </p:txBody>
      </p:sp>
      <p:grpSp>
        <p:nvGrpSpPr>
          <p:cNvPr id="8246" name="FEA">
            <a:extLst>
              <a:ext uri="{FF2B5EF4-FFF2-40B4-BE49-F238E27FC236}">
                <a16:creationId xmlns:a16="http://schemas.microsoft.com/office/drawing/2014/main" id="{57634EC9-4458-2265-B91D-BDC9F5AB2DE6}"/>
              </a:ext>
            </a:extLst>
          </p:cNvPr>
          <p:cNvGrpSpPr/>
          <p:nvPr/>
        </p:nvGrpSpPr>
        <p:grpSpPr>
          <a:xfrm>
            <a:off x="845507" y="4540684"/>
            <a:ext cx="7515615" cy="5511452"/>
            <a:chOff x="845507" y="4540684"/>
            <a:chExt cx="7515615" cy="5511452"/>
          </a:xfrm>
        </p:grpSpPr>
        <p:sp>
          <p:nvSpPr>
            <p:cNvPr id="8233" name="Rectángulo: esquinas redondeadas 8232">
              <a:extLst>
                <a:ext uri="{FF2B5EF4-FFF2-40B4-BE49-F238E27FC236}">
                  <a16:creationId xmlns:a16="http://schemas.microsoft.com/office/drawing/2014/main" id="{2600438D-1E49-ECD2-4866-BC4EE0B227B1}"/>
                </a:ext>
              </a:extLst>
            </p:cNvPr>
            <p:cNvSpPr/>
            <p:nvPr/>
          </p:nvSpPr>
          <p:spPr>
            <a:xfrm>
              <a:off x="845507" y="4791206"/>
              <a:ext cx="7515615" cy="526093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ES"/>
            </a:p>
          </p:txBody>
        </p:sp>
        <p:grpSp>
          <p:nvGrpSpPr>
            <p:cNvPr id="8396" name="Grupo 8395">
              <a:extLst>
                <a:ext uri="{FF2B5EF4-FFF2-40B4-BE49-F238E27FC236}">
                  <a16:creationId xmlns:a16="http://schemas.microsoft.com/office/drawing/2014/main" id="{9FC5A900-F957-6B96-04C0-806AFDAC6D2B}"/>
                </a:ext>
              </a:extLst>
            </p:cNvPr>
            <p:cNvGrpSpPr/>
            <p:nvPr/>
          </p:nvGrpSpPr>
          <p:grpSpPr>
            <a:xfrm>
              <a:off x="1953880" y="5121205"/>
              <a:ext cx="5236243" cy="4844967"/>
              <a:chOff x="1953880" y="4917657"/>
              <a:chExt cx="5236243" cy="4844967"/>
            </a:xfrm>
          </p:grpSpPr>
          <p:pic>
            <p:nvPicPr>
              <p:cNvPr id="14" name="Imagen 13" descr="Imagen que contiene Aplicación&#10;&#10;El contenido generado por IA puede ser incorrecto.">
                <a:extLst>
                  <a:ext uri="{FF2B5EF4-FFF2-40B4-BE49-F238E27FC236}">
                    <a16:creationId xmlns:a16="http://schemas.microsoft.com/office/drawing/2014/main" id="{52097666-449B-4AA0-E773-7CB5662ED9F4}"/>
                  </a:ext>
                </a:extLst>
              </p:cNvPr>
              <p:cNvPicPr>
                <a:picLocks noChangeAspect="1"/>
              </p:cNvPicPr>
              <p:nvPr/>
            </p:nvPicPr>
            <p:blipFill>
              <a:blip r:embed="rId14"/>
              <a:stretch>
                <a:fillRect/>
              </a:stretch>
            </p:blipFill>
            <p:spPr>
              <a:xfrm>
                <a:off x="1953880" y="7382377"/>
                <a:ext cx="5236243" cy="2380247"/>
              </a:xfrm>
              <a:prstGeom prst="rect">
                <a:avLst/>
              </a:prstGeom>
            </p:spPr>
          </p:pic>
          <p:pic>
            <p:nvPicPr>
              <p:cNvPr id="15" name="Imagen 14" descr="Imagen que contiene Interfaz de usuario gráfica&#10;&#10;El contenido generado por IA puede ser incorrecto.">
                <a:extLst>
                  <a:ext uri="{FF2B5EF4-FFF2-40B4-BE49-F238E27FC236}">
                    <a16:creationId xmlns:a16="http://schemas.microsoft.com/office/drawing/2014/main" id="{2D67179A-D4B1-EBCB-3711-3BD4F3540EFD}"/>
                  </a:ext>
                </a:extLst>
              </p:cNvPr>
              <p:cNvPicPr>
                <a:picLocks noChangeAspect="1"/>
              </p:cNvPicPr>
              <p:nvPr/>
            </p:nvPicPr>
            <p:blipFill>
              <a:blip r:embed="rId15"/>
              <a:stretch>
                <a:fillRect/>
              </a:stretch>
            </p:blipFill>
            <p:spPr>
              <a:xfrm>
                <a:off x="1957136" y="4917657"/>
                <a:ext cx="5229728" cy="2286502"/>
              </a:xfrm>
              <a:prstGeom prst="rect">
                <a:avLst/>
              </a:prstGeom>
            </p:spPr>
          </p:pic>
        </p:grpSp>
        <p:sp>
          <p:nvSpPr>
            <p:cNvPr id="8232" name="CuadroTexto 8231">
              <a:extLst>
                <a:ext uri="{FF2B5EF4-FFF2-40B4-BE49-F238E27FC236}">
                  <a16:creationId xmlns:a16="http://schemas.microsoft.com/office/drawing/2014/main" id="{AD85089F-E71A-B1A6-17F7-86597735A178}"/>
                </a:ext>
              </a:extLst>
            </p:cNvPr>
            <p:cNvSpPr txBox="1"/>
            <p:nvPr/>
          </p:nvSpPr>
          <p:spPr>
            <a:xfrm>
              <a:off x="1706671" y="4540684"/>
              <a:ext cx="5730658" cy="461665"/>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400" b="1">
                  <a:solidFill>
                    <a:schemeClr val="tx2"/>
                  </a:solidFill>
                  <a:latin typeface="Arial"/>
                  <a:ea typeface="Calibri"/>
                  <a:cs typeface="Calibri"/>
                </a:rPr>
                <a:t>Análisis por Elementos Finitos ( FEA )</a:t>
              </a:r>
            </a:p>
          </p:txBody>
        </p:sp>
      </p:grpSp>
      <p:pic>
        <p:nvPicPr>
          <p:cNvPr id="2" name="Cámara 1">
            <a:extLst>
              <a:ext uri="{FF2B5EF4-FFF2-40B4-BE49-F238E27FC236}">
                <a16:creationId xmlns:a16="http://schemas.microsoft.com/office/drawing/2014/main" id="{14BDF6EE-DE9C-0E0E-3553-6E387DBCBA29}"/>
              </a:ext>
            </a:extLst>
          </p:cNvPr>
          <p:cNvPicPr>
            <a:picLocks noChangeAspect="1"/>
            <a:extLst>
              <a:ext uri="{51228E76-BA90-4043-B771-695A4F85340A}">
                <alf:liveFeedProps xmlns:alf="http://schemas.microsoft.com/office/drawing/2021/livefeed"/>
              </a:ext>
            </a:extLst>
          </p:cNvPicPr>
          <p:nvPr/>
        </p:nvPicPr>
        <p:blipFill>
          <a:blip r:embed="rId16">
            <a:extLst>
              <a:ext uri="{96DAC541-7B7A-43D3-8B79-37D633B846F1}">
                <asvg:svgBlip xmlns:asvg="http://schemas.microsoft.com/office/drawing/2016/SVG/main" r:embed="rId17"/>
              </a:ext>
            </a:extLst>
          </a:blip>
          <a:stretch>
            <a:fillRect/>
          </a:stretch>
        </p:blipFill>
        <p:spPr>
          <a:xfrm>
            <a:off x="15333304" y="1341041"/>
            <a:ext cx="2557037" cy="2557037"/>
          </a:xfrm>
          <a:prstGeom prst="ellipse">
            <a:avLst/>
          </a:prstGeom>
        </p:spPr>
      </p:pic>
    </p:spTree>
    <p:extLst>
      <p:ext uri="{BB962C8B-B14F-4D97-AF65-F5344CB8AC3E}">
        <p14:creationId xmlns:p14="http://schemas.microsoft.com/office/powerpoint/2010/main" val="2459485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19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82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40"/>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p:bldP spid="45" grpId="0" animBg="1"/>
      <p:bldP spid="4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72874-759D-6EDA-1BB1-E1F864408639}"/>
            </a:ext>
          </a:extLst>
        </p:cNvPr>
        <p:cNvGrpSpPr/>
        <p:nvPr/>
      </p:nvGrpSpPr>
      <p:grpSpPr>
        <a:xfrm>
          <a:off x="0" y="0"/>
          <a:ext cx="0" cy="0"/>
          <a:chOff x="0" y="0"/>
          <a:chExt cx="0" cy="0"/>
        </a:xfrm>
      </p:grpSpPr>
      <p:sp>
        <p:nvSpPr>
          <p:cNvPr id="17" name="TextBox 17">
            <a:extLst>
              <a:ext uri="{FF2B5EF4-FFF2-40B4-BE49-F238E27FC236}">
                <a16:creationId xmlns:a16="http://schemas.microsoft.com/office/drawing/2014/main" id="{8305EAF9-5FE4-7281-C6D2-9E11D892244E}"/>
              </a:ext>
            </a:extLst>
          </p:cNvPr>
          <p:cNvSpPr txBox="1"/>
          <p:nvPr/>
        </p:nvSpPr>
        <p:spPr>
          <a:xfrm>
            <a:off x="1028700" y="857210"/>
            <a:ext cx="16344900" cy="1846659"/>
          </a:xfrm>
          <a:prstGeom prst="rect">
            <a:avLst/>
          </a:prstGeom>
        </p:spPr>
        <p:txBody>
          <a:bodyPr wrap="square" lIns="0" tIns="0" rIns="0" bIns="0" rtlCol="0" anchor="t">
            <a:spAutoFit/>
          </a:bodyPr>
          <a:lstStyle/>
          <a:p>
            <a:r>
              <a:rPr lang="es-MX" sz="6000">
                <a:latin typeface="Anton" pitchFamily="2" charset="0"/>
              </a:rPr>
              <a:t>PROBLEMÁTICAS DE LA MA EN LA INDUSTRIA PARA PIEZAS SOLICITADAS MECÁNICAMENTE</a:t>
            </a:r>
            <a:endParaRPr lang="es-MX" sz="7200">
              <a:latin typeface="Anton" pitchFamily="2" charset="0"/>
            </a:endParaRPr>
          </a:p>
        </p:txBody>
      </p:sp>
      <p:sp>
        <p:nvSpPr>
          <p:cNvPr id="23" name="TextBox 23">
            <a:extLst>
              <a:ext uri="{FF2B5EF4-FFF2-40B4-BE49-F238E27FC236}">
                <a16:creationId xmlns:a16="http://schemas.microsoft.com/office/drawing/2014/main" id="{AEF8D2AB-CC21-0E4D-8D6C-FB6200209121}"/>
              </a:ext>
            </a:extLst>
          </p:cNvPr>
          <p:cNvSpPr txBox="1"/>
          <p:nvPr/>
        </p:nvSpPr>
        <p:spPr>
          <a:xfrm>
            <a:off x="996747" y="3293864"/>
            <a:ext cx="4166431" cy="2154436"/>
          </a:xfrm>
          <a:prstGeom prst="rect">
            <a:avLst/>
          </a:prstGeom>
          <a:solidFill>
            <a:schemeClr val="tx2"/>
          </a:solidFill>
        </p:spPr>
        <p:txBody>
          <a:bodyPr wrap="square" lIns="0" tIns="0" rIns="0" bIns="0" rtlCol="0" anchor="t">
            <a:spAutoFit/>
          </a:bodyPr>
          <a:lstStyle/>
          <a:p>
            <a:pPr algn="ctr">
              <a:spcBef>
                <a:spcPct val="0"/>
              </a:spcBef>
            </a:pPr>
            <a:r>
              <a:rPr lang="es-MX" sz="2800" b="1">
                <a:solidFill>
                  <a:srgbClr val="FFFFFF"/>
                </a:solidFill>
                <a:latin typeface="Open Sans Bold"/>
                <a:ea typeface="Open Sans Bold"/>
                <a:cs typeface="Open Sans Bold"/>
                <a:sym typeface="Open Sans Bold"/>
              </a:rPr>
              <a:t>PROCESO DE ITERACIÓN HASTA LLEGAR A UN DISEÑO ÓPTIMO MECÁNICO DE LA PIEZA</a:t>
            </a:r>
            <a:endParaRPr lang="en-US" sz="2800" b="1">
              <a:solidFill>
                <a:srgbClr val="FFFFFF"/>
              </a:solidFill>
              <a:latin typeface="Open Sans Bold"/>
              <a:ea typeface="Open Sans Bold"/>
              <a:cs typeface="Open Sans Bold"/>
              <a:sym typeface="Open Sans Bold"/>
            </a:endParaRPr>
          </a:p>
        </p:txBody>
      </p:sp>
      <p:sp>
        <p:nvSpPr>
          <p:cNvPr id="26" name="CuadroTexto 25">
            <a:extLst>
              <a:ext uri="{FF2B5EF4-FFF2-40B4-BE49-F238E27FC236}">
                <a16:creationId xmlns:a16="http://schemas.microsoft.com/office/drawing/2014/main" id="{93D7A95A-2135-3E8E-72C5-DB33769CCEDE}"/>
              </a:ext>
            </a:extLst>
          </p:cNvPr>
          <p:cNvSpPr txBox="1"/>
          <p:nvPr/>
        </p:nvSpPr>
        <p:spPr>
          <a:xfrm>
            <a:off x="1692552" y="6667500"/>
            <a:ext cx="2774819" cy="2123658"/>
          </a:xfrm>
          <a:prstGeom prst="rect">
            <a:avLst/>
          </a:prstGeom>
          <a:noFill/>
        </p:spPr>
        <p:txBody>
          <a:bodyPr wrap="square" lIns="91440" tIns="45720" rIns="91440" bIns="45720" rtlCol="0" anchor="t">
            <a:spAutoFit/>
          </a:bodyPr>
          <a:lstStyle/>
          <a:p>
            <a:pPr algn="ctr"/>
            <a:r>
              <a:rPr lang="es-MX" sz="2800" b="1"/>
              <a:t>EL APLICAR UN FEA REQUIERE DE PARÁMETROS DEL INSUMO</a:t>
            </a:r>
          </a:p>
          <a:p>
            <a:endParaRPr lang="es-AR" sz="2000"/>
          </a:p>
        </p:txBody>
      </p:sp>
      <p:pic>
        <p:nvPicPr>
          <p:cNvPr id="6" name="Imagen 5" descr="Tabla&#10;&#10;El contenido generado por IA puede ser incorrecto.">
            <a:extLst>
              <a:ext uri="{FF2B5EF4-FFF2-40B4-BE49-F238E27FC236}">
                <a16:creationId xmlns:a16="http://schemas.microsoft.com/office/drawing/2014/main" id="{48B83113-8B7E-7351-9591-B2C4B5474D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801" y="3061975"/>
            <a:ext cx="8915400" cy="7036007"/>
          </a:xfrm>
          <a:prstGeom prst="rect">
            <a:avLst/>
          </a:prstGeom>
        </p:spPr>
      </p:pic>
      <p:pic>
        <p:nvPicPr>
          <p:cNvPr id="3088" name="Picture 16">
            <a:extLst>
              <a:ext uri="{FF2B5EF4-FFF2-40B4-BE49-F238E27FC236}">
                <a16:creationId xmlns:a16="http://schemas.microsoft.com/office/drawing/2014/main" id="{3A473761-C4E5-62C2-95F2-5EB807839AA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65964" y="3138063"/>
            <a:ext cx="11827357" cy="5815437"/>
          </a:xfrm>
          <a:prstGeom prst="rect">
            <a:avLst/>
          </a:prstGeom>
          <a:ln>
            <a:noFill/>
          </a:ln>
          <a:effectLst/>
        </p:spPr>
      </p:pic>
      <p:sp>
        <p:nvSpPr>
          <p:cNvPr id="4" name="Flecha: a la derecha 3">
            <a:extLst>
              <a:ext uri="{FF2B5EF4-FFF2-40B4-BE49-F238E27FC236}">
                <a16:creationId xmlns:a16="http://schemas.microsoft.com/office/drawing/2014/main" id="{E44CCA62-1EDA-9E24-271C-6F962F71F7B0}"/>
              </a:ext>
            </a:extLst>
          </p:cNvPr>
          <p:cNvSpPr/>
          <p:nvPr/>
        </p:nvSpPr>
        <p:spPr>
          <a:xfrm rot="5400000" flipV="1">
            <a:off x="2650024" y="5714271"/>
            <a:ext cx="864000" cy="636859"/>
          </a:xfrm>
          <a:prstGeom prst="rightArrow">
            <a:avLst>
              <a:gd name="adj1" fmla="val 600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a:lstStyle/>
          <a:p>
            <a:endParaRPr lang="es-AR"/>
          </a:p>
        </p:txBody>
      </p:sp>
      <p:grpSp>
        <p:nvGrpSpPr>
          <p:cNvPr id="8" name="Grupo 7">
            <a:extLst>
              <a:ext uri="{FF2B5EF4-FFF2-40B4-BE49-F238E27FC236}">
                <a16:creationId xmlns:a16="http://schemas.microsoft.com/office/drawing/2014/main" id="{E96A8A9E-5945-C559-2350-327C571A950E}"/>
              </a:ext>
            </a:extLst>
          </p:cNvPr>
          <p:cNvGrpSpPr/>
          <p:nvPr/>
        </p:nvGrpSpPr>
        <p:grpSpPr>
          <a:xfrm>
            <a:off x="2157485" y="4439690"/>
            <a:ext cx="15825715" cy="5885410"/>
            <a:chOff x="2157485" y="4439690"/>
            <a:chExt cx="15825715" cy="5885410"/>
          </a:xfrm>
        </p:grpSpPr>
        <p:sp>
          <p:nvSpPr>
            <p:cNvPr id="2" name="CuadroTexto 1">
              <a:extLst>
                <a:ext uri="{FF2B5EF4-FFF2-40B4-BE49-F238E27FC236}">
                  <a16:creationId xmlns:a16="http://schemas.microsoft.com/office/drawing/2014/main" id="{7AFC1598-CCC7-2198-AA49-CD5D0CF83F80}"/>
                </a:ext>
              </a:extLst>
            </p:cNvPr>
            <p:cNvSpPr txBox="1"/>
            <p:nvPr/>
          </p:nvSpPr>
          <p:spPr>
            <a:xfrm rot="16200000">
              <a:off x="4744640" y="6171366"/>
              <a:ext cx="202406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3200" b="1">
                  <a:solidFill>
                    <a:srgbClr val="FF0000"/>
                  </a:solidFill>
                  <a:ea typeface="Calibri"/>
                  <a:cs typeface="Calibri"/>
                </a:rPr>
                <a:t>Tracción</a:t>
              </a:r>
            </a:p>
          </p:txBody>
        </p:sp>
        <p:sp>
          <p:nvSpPr>
            <p:cNvPr id="5" name="CuadroTexto 4">
              <a:extLst>
                <a:ext uri="{FF2B5EF4-FFF2-40B4-BE49-F238E27FC236}">
                  <a16:creationId xmlns:a16="http://schemas.microsoft.com/office/drawing/2014/main" id="{63F710D0-8B65-5BFA-5AC9-41CBB7D60904}"/>
                </a:ext>
              </a:extLst>
            </p:cNvPr>
            <p:cNvSpPr txBox="1"/>
            <p:nvPr/>
          </p:nvSpPr>
          <p:spPr>
            <a:xfrm rot="16200000">
              <a:off x="7697390" y="5159334"/>
              <a:ext cx="202406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3200" b="1">
                  <a:solidFill>
                    <a:srgbClr val="358226"/>
                  </a:solidFill>
                  <a:ea typeface="Calibri"/>
                  <a:cs typeface="Calibri"/>
                </a:rPr>
                <a:t>Flexión</a:t>
              </a:r>
            </a:p>
          </p:txBody>
        </p:sp>
        <p:sp>
          <p:nvSpPr>
            <p:cNvPr id="7" name="CuadroTexto 6">
              <a:extLst>
                <a:ext uri="{FF2B5EF4-FFF2-40B4-BE49-F238E27FC236}">
                  <a16:creationId xmlns:a16="http://schemas.microsoft.com/office/drawing/2014/main" id="{F4B4279A-C549-FE8E-E19A-A25672E52AD2}"/>
                </a:ext>
              </a:extLst>
            </p:cNvPr>
            <p:cNvSpPr txBox="1"/>
            <p:nvPr/>
          </p:nvSpPr>
          <p:spPr>
            <a:xfrm rot="16200000">
              <a:off x="11656217" y="7106006"/>
              <a:ext cx="186928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3200" b="1">
                  <a:solidFill>
                    <a:schemeClr val="bg1"/>
                  </a:solidFill>
                  <a:ea typeface="Calibri"/>
                  <a:cs typeface="Calibri"/>
                </a:rPr>
                <a:t>Impacto</a:t>
              </a:r>
              <a:endParaRPr lang="es-ES" sz="3200" b="1" err="1">
                <a:solidFill>
                  <a:schemeClr val="bg1"/>
                </a:solidFill>
                <a:ea typeface="Calibri"/>
                <a:cs typeface="Calibri"/>
              </a:endParaRPr>
            </a:p>
          </p:txBody>
        </p:sp>
        <p:grpSp>
          <p:nvGrpSpPr>
            <p:cNvPr id="14" name="Grupo 13">
              <a:extLst>
                <a:ext uri="{FF2B5EF4-FFF2-40B4-BE49-F238E27FC236}">
                  <a16:creationId xmlns:a16="http://schemas.microsoft.com/office/drawing/2014/main" id="{B2AB6340-D3AC-AAB7-C59E-20BA82BB5D90}"/>
                </a:ext>
              </a:extLst>
            </p:cNvPr>
            <p:cNvGrpSpPr/>
            <p:nvPr/>
          </p:nvGrpSpPr>
          <p:grpSpPr>
            <a:xfrm>
              <a:off x="2157485" y="8942700"/>
              <a:ext cx="15825715" cy="1382400"/>
              <a:chOff x="2157485" y="8942700"/>
              <a:chExt cx="15825715" cy="1382400"/>
            </a:xfrm>
          </p:grpSpPr>
          <p:pic>
            <p:nvPicPr>
              <p:cNvPr id="12" name="Imagen 11">
                <a:extLst>
                  <a:ext uri="{FF2B5EF4-FFF2-40B4-BE49-F238E27FC236}">
                    <a16:creationId xmlns:a16="http://schemas.microsoft.com/office/drawing/2014/main" id="{7BF97FEA-D550-BB8D-7589-74333DB48299}"/>
                  </a:ext>
                </a:extLst>
              </p:cNvPr>
              <p:cNvPicPr>
                <a:picLocks noChangeAspect="1"/>
              </p:cNvPicPr>
              <p:nvPr/>
            </p:nvPicPr>
            <p:blipFill>
              <a:blip r:embed="rId5"/>
              <a:stretch>
                <a:fillRect/>
              </a:stretch>
            </p:blipFill>
            <p:spPr>
              <a:xfrm>
                <a:off x="10112422" y="9010476"/>
                <a:ext cx="7870778" cy="1314624"/>
              </a:xfrm>
              <a:prstGeom prst="rect">
                <a:avLst/>
              </a:prstGeom>
            </p:spPr>
          </p:pic>
          <p:sp>
            <p:nvSpPr>
              <p:cNvPr id="9" name="Flecha: a la derecha 8">
                <a:extLst>
                  <a:ext uri="{FF2B5EF4-FFF2-40B4-BE49-F238E27FC236}">
                    <a16:creationId xmlns:a16="http://schemas.microsoft.com/office/drawing/2014/main" id="{237AAA32-9735-6F2B-22FC-8CE088912203}"/>
                  </a:ext>
                </a:extLst>
              </p:cNvPr>
              <p:cNvSpPr/>
              <p:nvPr/>
            </p:nvSpPr>
            <p:spPr>
              <a:xfrm rot="5400000">
                <a:off x="5638800" y="8942700"/>
                <a:ext cx="468000" cy="468000"/>
              </a:xfrm>
              <a:prstGeom prst="rightArrow">
                <a:avLst>
                  <a:gd name="adj1" fmla="val 60000"/>
                  <a:gd name="adj2" fmla="val 50000"/>
                </a:avLst>
              </a:prstGeom>
              <a:solidFill>
                <a:srgbClr val="FF0000"/>
              </a:solidFill>
              <a:effectLst/>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a:lstStyle/>
              <a:p>
                <a:endParaRPr lang="es-AR"/>
              </a:p>
            </p:txBody>
          </p:sp>
          <p:sp>
            <p:nvSpPr>
              <p:cNvPr id="10" name="CuadroTexto 9">
                <a:extLst>
                  <a:ext uri="{FF2B5EF4-FFF2-40B4-BE49-F238E27FC236}">
                    <a16:creationId xmlns:a16="http://schemas.microsoft.com/office/drawing/2014/main" id="{257E7A75-B004-58E6-3C54-4C77DE65AA26}"/>
                  </a:ext>
                </a:extLst>
              </p:cNvPr>
              <p:cNvSpPr txBox="1"/>
              <p:nvPr/>
            </p:nvSpPr>
            <p:spPr>
              <a:xfrm>
                <a:off x="2157485" y="9410700"/>
                <a:ext cx="8486629" cy="830997"/>
              </a:xfrm>
              <a:prstGeom prst="rect">
                <a:avLst/>
              </a:prstGeom>
              <a:noFill/>
            </p:spPr>
            <p:txBody>
              <a:bodyPr wrap="square" rtlCol="0">
                <a:spAutoFit/>
              </a:bodyPr>
              <a:lstStyle/>
              <a:p>
                <a:pPr algn="ctr"/>
                <a:r>
                  <a:rPr lang="es-MX" sz="2800" b="1"/>
                  <a:t>PROPIEDADES FUNDAMENTALES FEA ESTÁTICO</a:t>
                </a:r>
              </a:p>
              <a:p>
                <a:endParaRPr lang="es-AR" sz="2000"/>
              </a:p>
            </p:txBody>
          </p:sp>
          <p:sp>
            <p:nvSpPr>
              <p:cNvPr id="13" name="Abrir llave 12">
                <a:extLst>
                  <a:ext uri="{FF2B5EF4-FFF2-40B4-BE49-F238E27FC236}">
                    <a16:creationId xmlns:a16="http://schemas.microsoft.com/office/drawing/2014/main" id="{D46CBF95-93EB-5540-A434-6B4EBA1ED043}"/>
                  </a:ext>
                </a:extLst>
              </p:cNvPr>
              <p:cNvSpPr/>
              <p:nvPr/>
            </p:nvSpPr>
            <p:spPr>
              <a:xfrm>
                <a:off x="9906000" y="9029700"/>
                <a:ext cx="324000" cy="126000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grpSp>
      </p:grpSp>
      <p:pic>
        <p:nvPicPr>
          <p:cNvPr id="3" name="Cámara 2">
            <a:extLst>
              <a:ext uri="{FF2B5EF4-FFF2-40B4-BE49-F238E27FC236}">
                <a16:creationId xmlns:a16="http://schemas.microsoft.com/office/drawing/2014/main" id="{ABBEAF02-59C2-CF7C-E156-04EE0DE5C7DD}"/>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326569" y="8261168"/>
            <a:ext cx="1836814" cy="1836814"/>
          </a:xfrm>
          <a:prstGeom prst="ellipse">
            <a:avLst/>
          </a:prstGeom>
        </p:spPr>
      </p:pic>
    </p:spTree>
    <p:extLst>
      <p:ext uri="{BB962C8B-B14F-4D97-AF65-F5344CB8AC3E}">
        <p14:creationId xmlns:p14="http://schemas.microsoft.com/office/powerpoint/2010/main" val="329358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30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429991" y="4675909"/>
            <a:ext cx="10287000" cy="935182"/>
          </a:xfrm>
          <a:custGeom>
            <a:avLst/>
            <a:gdLst/>
            <a:ahLst/>
            <a:cxnLst/>
            <a:rect l="l" t="t" r="r" b="b"/>
            <a:pathLst>
              <a:path w="10287000" h="935182">
                <a:moveTo>
                  <a:pt x="0" y="0"/>
                </a:moveTo>
                <a:lnTo>
                  <a:pt x="10287000" y="0"/>
                </a:lnTo>
                <a:lnTo>
                  <a:pt x="10287000" y="935182"/>
                </a:lnTo>
                <a:lnTo>
                  <a:pt x="0" y="935182"/>
                </a:lnTo>
                <a:lnTo>
                  <a:pt x="0" y="0"/>
                </a:lnTo>
                <a:close/>
              </a:path>
            </a:pathLst>
          </a:custGeom>
          <a:blipFill>
            <a:blip r:embed="rId3"/>
            <a:stretch>
              <a:fillRect/>
            </a:stretch>
          </a:blipFill>
        </p:spPr>
        <p:txBody>
          <a:bodyPr/>
          <a:lstStyle/>
          <a:p>
            <a:endParaRPr lang="es-AR"/>
          </a:p>
        </p:txBody>
      </p:sp>
      <p:grpSp>
        <p:nvGrpSpPr>
          <p:cNvPr id="3" name="Group 3"/>
          <p:cNvGrpSpPr/>
          <p:nvPr/>
        </p:nvGrpSpPr>
        <p:grpSpPr>
          <a:xfrm>
            <a:off x="0" y="0"/>
            <a:ext cx="9144000" cy="10287000"/>
            <a:chOff x="0" y="0"/>
            <a:chExt cx="2576410" cy="3255440"/>
          </a:xfrm>
        </p:grpSpPr>
        <p:sp>
          <p:nvSpPr>
            <p:cNvPr id="4" name="Freeform 4"/>
            <p:cNvSpPr/>
            <p:nvPr/>
          </p:nvSpPr>
          <p:spPr>
            <a:xfrm>
              <a:off x="0" y="0"/>
              <a:ext cx="2576410" cy="3255440"/>
            </a:xfrm>
            <a:custGeom>
              <a:avLst/>
              <a:gdLst/>
              <a:ahLst/>
              <a:cxnLst/>
              <a:rect l="l" t="t" r="r" b="b"/>
              <a:pathLst>
                <a:path w="2576410" h="3255440">
                  <a:moveTo>
                    <a:pt x="0" y="0"/>
                  </a:moveTo>
                  <a:lnTo>
                    <a:pt x="2576410" y="0"/>
                  </a:lnTo>
                  <a:lnTo>
                    <a:pt x="2576410" y="3255440"/>
                  </a:lnTo>
                  <a:lnTo>
                    <a:pt x="0" y="3255440"/>
                  </a:lnTo>
                  <a:close/>
                </a:path>
              </a:pathLst>
            </a:custGeom>
            <a:solidFill>
              <a:srgbClr val="032D66"/>
            </a:solidFill>
          </p:spPr>
          <p:txBody>
            <a:bodyPr/>
            <a:lstStyle/>
            <a:p>
              <a:endParaRPr lang="es-AR"/>
            </a:p>
          </p:txBody>
        </p:sp>
        <p:sp>
          <p:nvSpPr>
            <p:cNvPr id="5" name="TextBox 5"/>
            <p:cNvSpPr txBox="1"/>
            <p:nvPr/>
          </p:nvSpPr>
          <p:spPr>
            <a:xfrm>
              <a:off x="0" y="-38100"/>
              <a:ext cx="2576410" cy="3293540"/>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1028700" y="876260"/>
            <a:ext cx="9012382" cy="2385718"/>
          </a:xfrm>
          <a:prstGeom prst="rect">
            <a:avLst/>
          </a:prstGeom>
        </p:spPr>
        <p:txBody>
          <a:bodyPr wrap="square" lIns="0" tIns="0" rIns="0" bIns="0" rtlCol="0" anchor="t">
            <a:spAutoFit/>
          </a:bodyPr>
          <a:lstStyle/>
          <a:p>
            <a:pPr algn="l">
              <a:lnSpc>
                <a:spcPts val="9626"/>
              </a:lnSpc>
            </a:pPr>
            <a:r>
              <a:rPr lang="en-US" sz="6875">
                <a:solidFill>
                  <a:srgbClr val="FFFFFF"/>
                </a:solidFill>
                <a:latin typeface="Anton"/>
                <a:ea typeface="Anton"/>
                <a:cs typeface="Anton"/>
                <a:sym typeface="Anton"/>
              </a:rPr>
              <a:t>LA SOLUCIÓN A ESOS 3 PROBLEMAS</a:t>
            </a:r>
          </a:p>
        </p:txBody>
      </p:sp>
      <p:sp>
        <p:nvSpPr>
          <p:cNvPr id="9" name="TextBox 9"/>
          <p:cNvSpPr txBox="1"/>
          <p:nvPr/>
        </p:nvSpPr>
        <p:spPr>
          <a:xfrm>
            <a:off x="10041082" y="1631293"/>
            <a:ext cx="7778528" cy="1661993"/>
          </a:xfrm>
          <a:prstGeom prst="rect">
            <a:avLst/>
          </a:prstGeom>
        </p:spPr>
        <p:txBody>
          <a:bodyPr wrap="square" lIns="0" tIns="0" rIns="0" bIns="0" rtlCol="0" anchor="t">
            <a:spAutoFit/>
          </a:bodyPr>
          <a:lstStyle/>
          <a:p>
            <a:pPr algn="ctr">
              <a:spcBef>
                <a:spcPct val="0"/>
              </a:spcBef>
            </a:pPr>
            <a:r>
              <a:rPr lang="en-US" sz="5400" b="1" dirty="0">
                <a:solidFill>
                  <a:srgbClr val="032D66"/>
                </a:solidFill>
                <a:latin typeface="Open Sans Bold"/>
                <a:ea typeface="Open Sans Bold"/>
                <a:cs typeface="Open Sans Bold"/>
                <a:sym typeface="Open Sans Bold"/>
              </a:rPr>
              <a:t>MÁQUINA DE ENSAYO DE TRACCIÓN</a:t>
            </a:r>
          </a:p>
        </p:txBody>
      </p:sp>
      <p:sp>
        <p:nvSpPr>
          <p:cNvPr id="11" name="TextBox 11"/>
          <p:cNvSpPr txBox="1"/>
          <p:nvPr/>
        </p:nvSpPr>
        <p:spPr>
          <a:xfrm>
            <a:off x="2852816" y="9238071"/>
            <a:ext cx="3283039" cy="512582"/>
          </a:xfrm>
          <a:prstGeom prst="rect">
            <a:avLst/>
          </a:prstGeom>
        </p:spPr>
        <p:txBody>
          <a:bodyPr lIns="0" tIns="0" rIns="0" bIns="0" rtlCol="0" anchor="t">
            <a:spAutoFit/>
          </a:bodyPr>
          <a:lstStyle/>
          <a:p>
            <a:pPr algn="ctr">
              <a:lnSpc>
                <a:spcPts val="4260"/>
              </a:lnSpc>
              <a:spcBef>
                <a:spcPct val="0"/>
              </a:spcBef>
            </a:pPr>
            <a:r>
              <a:rPr lang="en-US" sz="3043" b="1" dirty="0">
                <a:solidFill>
                  <a:srgbClr val="FFFFFF"/>
                </a:solidFill>
                <a:latin typeface="Open Sans Bold"/>
                <a:ea typeface="Open Sans Bold"/>
                <a:cs typeface="Open Sans Bold"/>
                <a:sym typeface="Open Sans Bold"/>
              </a:rPr>
              <a:t>PROBETAS</a:t>
            </a:r>
          </a:p>
        </p:txBody>
      </p:sp>
      <p:pic>
        <p:nvPicPr>
          <p:cNvPr id="4098" name="Picture 2">
            <a:extLst>
              <a:ext uri="{FF2B5EF4-FFF2-40B4-BE49-F238E27FC236}">
                <a16:creationId xmlns:a16="http://schemas.microsoft.com/office/drawing/2014/main" id="{0765EE1D-5124-317D-EB8E-795D194F5A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9739" y="6087735"/>
            <a:ext cx="7339079" cy="309013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8B3632AB-0F93-47A1-40E3-2B8ADDD7B2C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249400" y="3619500"/>
            <a:ext cx="3609947" cy="543877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5F8AC020-7C4D-0594-F56F-C0E718726F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36764" y="3619500"/>
            <a:ext cx="4067258" cy="5438775"/>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a:extLst>
              <a:ext uri="{FF2B5EF4-FFF2-40B4-BE49-F238E27FC236}">
                <a16:creationId xmlns:a16="http://schemas.microsoft.com/office/drawing/2014/main" id="{24A3A6EB-CCE6-C283-4DD5-29784EA3FD7E}"/>
              </a:ext>
            </a:extLst>
          </p:cNvPr>
          <p:cNvSpPr txBox="1"/>
          <p:nvPr/>
        </p:nvSpPr>
        <p:spPr>
          <a:xfrm>
            <a:off x="1000307" y="3743830"/>
            <a:ext cx="7077941" cy="2031325"/>
          </a:xfrm>
          <a:prstGeom prst="rect">
            <a:avLst/>
          </a:prstGeom>
          <a:noFill/>
        </p:spPr>
        <p:txBody>
          <a:bodyPr wrap="square">
            <a:spAutoFit/>
          </a:bodyPr>
          <a:lstStyle/>
          <a:p>
            <a:pPr marL="342900" indent="-342900" rtl="0" fontAlgn="base">
              <a:buFont typeface="+mj-lt"/>
              <a:buAutoNum type="arabicPeriod"/>
            </a:pPr>
            <a:r>
              <a:rPr lang="es-MX">
                <a:solidFill>
                  <a:schemeClr val="bg1"/>
                </a:solidFill>
                <a:latin typeface="Arial" panose="020B0604020202020204" pitchFamily="34" charset="0"/>
              </a:rPr>
              <a:t>¿</a:t>
            </a:r>
            <a:r>
              <a:rPr lang="es-MX" sz="1800" i="0" u="none" strike="noStrike">
                <a:solidFill>
                  <a:schemeClr val="bg1"/>
                </a:solidFill>
                <a:effectLst/>
                <a:latin typeface="Arial" panose="020B0604020202020204" pitchFamily="34" charset="0"/>
              </a:rPr>
              <a:t>QUÉ MATERIAL USAR?</a:t>
            </a:r>
          </a:p>
          <a:p>
            <a:pPr marL="342900" indent="-342900" rtl="0" fontAlgn="base">
              <a:buFont typeface="+mj-lt"/>
              <a:buAutoNum type="arabicPeriod"/>
            </a:pPr>
            <a:endParaRPr lang="es-MX">
              <a:solidFill>
                <a:schemeClr val="bg1"/>
              </a:solidFill>
              <a:latin typeface="Arial" panose="020B0604020202020204" pitchFamily="34" charset="0"/>
            </a:endParaRPr>
          </a:p>
          <a:p>
            <a:pPr marL="342900" indent="-342900" rtl="0" fontAlgn="base">
              <a:buFont typeface="+mj-lt"/>
              <a:buAutoNum type="arabicPeriod"/>
            </a:pPr>
            <a:r>
              <a:rPr lang="es-MX" sz="1800" i="0" u="none" strike="noStrike">
                <a:solidFill>
                  <a:schemeClr val="bg1"/>
                </a:solidFill>
                <a:effectLst/>
                <a:latin typeface="Arial" panose="020B0604020202020204" pitchFamily="34" charset="0"/>
              </a:rPr>
              <a:t>FALTA DE ESTANDARIZACIÓN Y CONTROL DE PROCESO PARA LA MANUFACTURA ADITIVA</a:t>
            </a:r>
          </a:p>
          <a:p>
            <a:pPr marL="342900" indent="-342900" rtl="0" fontAlgn="base">
              <a:buFont typeface="+mj-lt"/>
              <a:buAutoNum type="arabicPeriod"/>
            </a:pPr>
            <a:endParaRPr lang="es-MX" sz="1800" i="0" u="none" strike="noStrike">
              <a:solidFill>
                <a:schemeClr val="bg1"/>
              </a:solidFill>
              <a:effectLst/>
              <a:latin typeface="Arial" panose="020B0604020202020204" pitchFamily="34" charset="0"/>
            </a:endParaRPr>
          </a:p>
          <a:p>
            <a:pPr marL="342900" indent="-342900" rtl="0" fontAlgn="base">
              <a:buFont typeface="+mj-lt"/>
              <a:buAutoNum type="arabicPeriod"/>
            </a:pPr>
            <a:r>
              <a:rPr lang="es-MX" sz="1800" i="0" u="none" strike="noStrike">
                <a:solidFill>
                  <a:schemeClr val="bg1"/>
                </a:solidFill>
                <a:effectLst/>
                <a:latin typeface="Arial" panose="020B0604020202020204" pitchFamily="34" charset="0"/>
              </a:rPr>
              <a:t>PROCESO DE ITERACIÓN HASTA LLEGAR A UN DISEÑO ÓPTIMO MECÁNICO DE LA PIEZA</a:t>
            </a:r>
          </a:p>
        </p:txBody>
      </p:sp>
      <p:pic>
        <p:nvPicPr>
          <p:cNvPr id="6" name="Cámara 5">
            <a:extLst>
              <a:ext uri="{FF2B5EF4-FFF2-40B4-BE49-F238E27FC236}">
                <a16:creationId xmlns:a16="http://schemas.microsoft.com/office/drawing/2014/main" id="{68F49CB4-A84A-55E7-4887-40DC854D78B2}"/>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8208818" y="2426641"/>
            <a:ext cx="2385718" cy="2385718"/>
          </a:xfrm>
          <a:prstGeom prst="ellipse">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 y="19050"/>
            <a:ext cx="18288000" cy="3057993"/>
            <a:chOff x="0" y="0"/>
            <a:chExt cx="5186228" cy="997214"/>
          </a:xfrm>
        </p:grpSpPr>
        <p:sp>
          <p:nvSpPr>
            <p:cNvPr id="4" name="Freeform 4"/>
            <p:cNvSpPr/>
            <p:nvPr/>
          </p:nvSpPr>
          <p:spPr>
            <a:xfrm>
              <a:off x="0" y="0"/>
              <a:ext cx="5186228" cy="997214"/>
            </a:xfrm>
            <a:custGeom>
              <a:avLst/>
              <a:gdLst/>
              <a:ahLst/>
              <a:cxnLst/>
              <a:rect l="l" t="t" r="r" b="b"/>
              <a:pathLst>
                <a:path w="5186228" h="997214">
                  <a:moveTo>
                    <a:pt x="0" y="0"/>
                  </a:moveTo>
                  <a:lnTo>
                    <a:pt x="5186228" y="0"/>
                  </a:lnTo>
                  <a:lnTo>
                    <a:pt x="5186228" y="997214"/>
                  </a:lnTo>
                  <a:lnTo>
                    <a:pt x="0" y="997214"/>
                  </a:lnTo>
                  <a:close/>
                </a:path>
              </a:pathLst>
            </a:custGeom>
            <a:solidFill>
              <a:srgbClr val="032D66"/>
            </a:solidFill>
          </p:spPr>
          <p:txBody>
            <a:bodyPr/>
            <a:lstStyle/>
            <a:p>
              <a:endParaRPr lang="es-AR"/>
            </a:p>
          </p:txBody>
        </p:sp>
        <p:sp>
          <p:nvSpPr>
            <p:cNvPr id="5" name="TextBox 5"/>
            <p:cNvSpPr txBox="1"/>
            <p:nvPr/>
          </p:nvSpPr>
          <p:spPr>
            <a:xfrm>
              <a:off x="0" y="-38100"/>
              <a:ext cx="5186228" cy="1035314"/>
            </a:xfrm>
            <a:prstGeom prst="rect">
              <a:avLst/>
            </a:prstGeom>
          </p:spPr>
          <p:txBody>
            <a:bodyPr lIns="50800" tIns="50800" rIns="50800" bIns="50800" rtlCol="0" anchor="ctr"/>
            <a:lstStyle/>
            <a:p>
              <a:pPr algn="ctr">
                <a:lnSpc>
                  <a:spcPts val="2659"/>
                </a:lnSpc>
                <a:spcBef>
                  <a:spcPct val="0"/>
                </a:spcBef>
              </a:pPr>
              <a:endParaRPr/>
            </a:p>
          </p:txBody>
        </p:sp>
      </p:grpSp>
      <p:sp>
        <p:nvSpPr>
          <p:cNvPr id="6" name="AutoShape 6"/>
          <p:cNvSpPr/>
          <p:nvPr/>
        </p:nvSpPr>
        <p:spPr>
          <a:xfrm>
            <a:off x="7712851" y="1512825"/>
            <a:ext cx="11340300" cy="19050"/>
          </a:xfrm>
          <a:prstGeom prst="line">
            <a:avLst/>
          </a:prstGeom>
          <a:ln w="38100" cap="flat">
            <a:solidFill>
              <a:srgbClr val="FFFFFF"/>
            </a:solidFill>
            <a:prstDash val="solid"/>
            <a:headEnd type="none" w="sm" len="sm"/>
            <a:tailEnd type="none" w="sm" len="sm"/>
          </a:ln>
        </p:spPr>
        <p:txBody>
          <a:bodyPr/>
          <a:lstStyle/>
          <a:p>
            <a:endParaRPr lang="es-AR"/>
          </a:p>
        </p:txBody>
      </p:sp>
      <p:sp>
        <p:nvSpPr>
          <p:cNvPr id="9" name="TextBox 9"/>
          <p:cNvSpPr txBox="1"/>
          <p:nvPr/>
        </p:nvSpPr>
        <p:spPr>
          <a:xfrm>
            <a:off x="838200" y="362236"/>
            <a:ext cx="16344900" cy="2385718"/>
          </a:xfrm>
          <a:prstGeom prst="rect">
            <a:avLst/>
          </a:prstGeom>
        </p:spPr>
        <p:txBody>
          <a:bodyPr wrap="square" lIns="0" tIns="0" rIns="0" bIns="0" rtlCol="0" anchor="t">
            <a:spAutoFit/>
          </a:bodyPr>
          <a:lstStyle/>
          <a:p>
            <a:pPr algn="l">
              <a:lnSpc>
                <a:spcPts val="9626"/>
              </a:lnSpc>
            </a:pPr>
            <a:r>
              <a:rPr lang="es-MX" sz="6875">
                <a:solidFill>
                  <a:srgbClr val="FFFFFF"/>
                </a:solidFill>
                <a:latin typeface="Anton"/>
                <a:ea typeface="Anton"/>
                <a:cs typeface="Anton"/>
                <a:sym typeface="Anton"/>
              </a:rPr>
              <a:t>OPCIONES DE MÁQUINAS DE ENSAYO DE TRACCIÓN </a:t>
            </a:r>
          </a:p>
          <a:p>
            <a:pPr algn="l">
              <a:lnSpc>
                <a:spcPts val="9626"/>
              </a:lnSpc>
            </a:pPr>
            <a:r>
              <a:rPr lang="es-MX" sz="6875">
                <a:solidFill>
                  <a:srgbClr val="FFFFFF"/>
                </a:solidFill>
                <a:latin typeface="Anton"/>
                <a:ea typeface="Anton"/>
                <a:cs typeface="Anton"/>
                <a:sym typeface="Anton"/>
              </a:rPr>
              <a:t>(comerciales, abiertas y replicables)</a:t>
            </a:r>
          </a:p>
        </p:txBody>
      </p:sp>
      <p:pic>
        <p:nvPicPr>
          <p:cNvPr id="5124" name="Picture 4">
            <a:extLst>
              <a:ext uri="{FF2B5EF4-FFF2-40B4-BE49-F238E27FC236}">
                <a16:creationId xmlns:a16="http://schemas.microsoft.com/office/drawing/2014/main" id="{8A46264C-CE39-A01E-19A7-768E021F5C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879"/>
          <a:stretch>
            <a:fillRect/>
          </a:stretch>
        </p:blipFill>
        <p:spPr bwMode="auto">
          <a:xfrm>
            <a:off x="3984787" y="6034519"/>
            <a:ext cx="3822811" cy="4061981"/>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D68291AB-733B-9282-6481-F10764B424D2}"/>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7500" b="93200" l="10000" r="90000">
                        <a14:foregroundMark x1="34800" y1="89600" x2="65300" y2="93200"/>
                        <a14:foregroundMark x1="64200" y1="8300" x2="47300" y2="7500"/>
                        <a14:foregroundMark x1="47300" y1="7500" x2="36600" y2="10100"/>
                      </a14:backgroundRemoval>
                    </a14:imgEffect>
                  </a14:imgLayer>
                </a14:imgProps>
              </a:ext>
              <a:ext uri="{28A0092B-C50C-407E-A947-70E740481C1C}">
                <a14:useLocalDpi xmlns:a14="http://schemas.microsoft.com/office/drawing/2010/main" val="0"/>
              </a:ext>
            </a:extLst>
          </a:blip>
          <a:srcRect/>
          <a:stretch>
            <a:fillRect/>
          </a:stretch>
        </p:blipFill>
        <p:spPr bwMode="auto">
          <a:xfrm>
            <a:off x="1544573" y="3170043"/>
            <a:ext cx="3865447" cy="3865447"/>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a:extLst>
              <a:ext uri="{FF2B5EF4-FFF2-40B4-BE49-F238E27FC236}">
                <a16:creationId xmlns:a16="http://schemas.microsoft.com/office/drawing/2014/main" id="{2358973E-715D-7951-B8CF-C520F976A446}"/>
              </a:ext>
            </a:extLst>
          </p:cNvPr>
          <p:cNvSpPr txBox="1"/>
          <p:nvPr/>
        </p:nvSpPr>
        <p:spPr>
          <a:xfrm>
            <a:off x="1836535" y="4313389"/>
            <a:ext cx="513410" cy="3930958"/>
          </a:xfrm>
          <a:prstGeom prst="rect">
            <a:avLst/>
          </a:prstGeom>
          <a:noFill/>
        </p:spPr>
        <p:txBody>
          <a:bodyPr vert="wordArtVert" wrap="square" rtlCol="0">
            <a:spAutoFit/>
          </a:bodyPr>
          <a:lstStyle/>
          <a:p>
            <a:r>
              <a:rPr lang="es-AR" b="1"/>
              <a:t>COMERCIALES</a:t>
            </a:r>
          </a:p>
        </p:txBody>
      </p:sp>
      <p:sp>
        <p:nvSpPr>
          <p:cNvPr id="15" name="CuadroTexto 14">
            <a:extLst>
              <a:ext uri="{FF2B5EF4-FFF2-40B4-BE49-F238E27FC236}">
                <a16:creationId xmlns:a16="http://schemas.microsoft.com/office/drawing/2014/main" id="{3B8D3122-B8D5-E084-6CE0-453094496DB9}"/>
              </a:ext>
            </a:extLst>
          </p:cNvPr>
          <p:cNvSpPr txBox="1"/>
          <p:nvPr/>
        </p:nvSpPr>
        <p:spPr>
          <a:xfrm>
            <a:off x="7543800" y="3985804"/>
            <a:ext cx="842154" cy="4167444"/>
          </a:xfrm>
          <a:prstGeom prst="rect">
            <a:avLst/>
          </a:prstGeom>
          <a:noFill/>
        </p:spPr>
        <p:txBody>
          <a:bodyPr vert="wordArtVert" wrap="square" rtlCol="0">
            <a:spAutoFit/>
          </a:bodyPr>
          <a:lstStyle/>
          <a:p>
            <a:r>
              <a:rPr lang="es-AR" b="1"/>
              <a:t>ALTERNATIVAS ABIERTAS</a:t>
            </a:r>
          </a:p>
        </p:txBody>
      </p:sp>
      <p:pic>
        <p:nvPicPr>
          <p:cNvPr id="5126" name="Picture 6">
            <a:extLst>
              <a:ext uri="{FF2B5EF4-FFF2-40B4-BE49-F238E27FC236}">
                <a16:creationId xmlns:a16="http://schemas.microsoft.com/office/drawing/2014/main" id="{DE082F0F-1415-0B0A-DACE-E10DC33BF77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0650" y="3632374"/>
            <a:ext cx="3902101" cy="317482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A2BAC6C3-40FF-3CD4-B46A-09862BEDFB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053317" y="3452062"/>
            <a:ext cx="5001588" cy="6215965"/>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71ACCE68-2CC7-B775-2479-AA2E36B0E999}"/>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3944" b="94085" l="685" r="98174">
                        <a14:foregroundMark x1="25342" y1="15211" x2="91324" y2="63380"/>
                        <a14:foregroundMark x1="91324" y1="63380" x2="81050" y2="85070"/>
                        <a14:foregroundMark x1="97904" y1="63099" x2="98174" y2="63380"/>
                        <a14:foregroundMark x1="97361" y1="62535" x2="97904" y2="63099"/>
                        <a14:foregroundMark x1="96819" y1="61972" x2="97361" y2="62535"/>
                        <a14:foregroundMark x1="87715" y1="52513" x2="96819" y2="61972"/>
                        <a14:foregroundMark x1="85160" y1="49859" x2="85364" y2="50071"/>
                        <a14:foregroundMark x1="97489" y1="62535" x2="97945" y2="61972"/>
                        <a14:foregroundMark x1="97032" y1="63099" x2="97489" y2="62535"/>
                        <a14:foregroundMark x1="96575" y1="63662" x2="97032" y2="63099"/>
                        <a14:foregroundMark x1="93836" y1="67042" x2="96575" y2="63662"/>
                        <a14:foregroundMark x1="92694" y1="68451" x2="93836" y2="67042"/>
                        <a14:foregroundMark x1="6953" y1="27411" x2="12557" y2="11549"/>
                        <a14:foregroundMark x1="12557" y1="11549" x2="13866" y2="10338"/>
                        <a14:foregroundMark x1="83562" y1="73521" x2="83562" y2="73521"/>
                        <a14:foregroundMark x1="81735" y1="71268" x2="77626" y2="66479"/>
                        <a14:foregroundMark x1="71233" y1="77746" x2="74201" y2="68732"/>
                        <a14:foregroundMark x1="6421" y1="22494" x2="14474" y2="11547"/>
                        <a14:foregroundMark x1="10502" y1="30986" x2="11294" y2="31933"/>
                        <a14:foregroundMark x1="39186" y1="60894" x2="85388" y2="83944"/>
                        <a14:foregroundMark x1="85388" y1="83944" x2="85388" y2="81690"/>
                        <a14:foregroundMark x1="9042" y1="14930" x2="11797" y2="10793"/>
                        <a14:foregroundMark x1="8741" y1="15382" x2="9042" y2="14930"/>
                        <a14:foregroundMark x1="8105" y1="16338" x2="8464" y2="15799"/>
                        <a14:foregroundMark x1="7917" y1="16620" x2="8105" y2="16338"/>
                        <a14:foregroundMark x1="5479" y1="20282" x2="7917" y2="16620"/>
                        <a14:foregroundMark x1="16750" y1="5455" x2="16895" y2="5352"/>
                        <a14:foregroundMark x1="11668" y1="9076" x2="12044" y2="8808"/>
                        <a14:foregroundMark x1="3451" y1="14930" x2="4327" y2="14306"/>
                        <a14:foregroundMark x1="1475" y1="16338" x2="3451" y2="14930"/>
                        <a14:foregroundMark x1="1079" y1="16620" x2="1475" y2="16338"/>
                        <a14:foregroundMark x1="685" y1="16901" x2="1079" y2="16620"/>
                        <a14:foregroundMark x1="16768" y1="5491" x2="17123" y2="5352"/>
                        <a14:foregroundMark x1="3241" y1="14930" x2="2968" y2="15211"/>
                        <a14:foregroundMark x1="4612" y1="13521" x2="3241" y2="14930"/>
                        <a14:foregroundMark x1="4788" y1="13340" x2="4612" y2="13521"/>
                        <a14:foregroundMark x1="40405" y1="59467" x2="69635" y2="81690"/>
                        <a14:foregroundMark x1="7178" y1="34205" x2="8559" y2="35255"/>
                        <a14:foregroundMark x1="81279" y1="94085" x2="81279" y2="94085"/>
                        <a14:foregroundMark x1="4566" y1="27042" x2="6849" y2="33239"/>
                        <a14:foregroundMark x1="14612" y1="6761" x2="14612" y2="6761"/>
                        <a14:foregroundMark x1="15753" y1="11268" x2="15753" y2="11268"/>
                        <a14:foregroundMark x1="16438" y1="7606" x2="16438" y2="7606"/>
                        <a14:foregroundMark x1="15982" y1="7606" x2="18721" y2="7887"/>
                        <a14:foregroundMark x1="19178" y1="7887" x2="20320" y2="7606"/>
                        <a14:foregroundMark x1="19635" y1="6761" x2="18493" y2="6761"/>
                        <a14:backgroundMark x1="97945" y1="67042" x2="97945" y2="67042"/>
                        <a14:backgroundMark x1="98174" y1="63662" x2="98174" y2="63662"/>
                        <a14:backgroundMark x1="98174" y1="61972" x2="98174" y2="61972"/>
                        <a14:backgroundMark x1="97945" y1="61972" x2="97945" y2="61972"/>
                        <a14:backgroundMark x1="87443" y1="51831" x2="85616" y2="50704"/>
                        <a14:backgroundMark x1="685" y1="23662" x2="685" y2="23662"/>
                        <a14:backgroundMark x1="685" y1="16901" x2="685" y2="16901"/>
                        <a14:backgroundMark x1="7991" y1="7606" x2="7991" y2="7606"/>
                        <a14:backgroundMark x1="6849" y1="9014" x2="12100" y2="8169"/>
                        <a14:backgroundMark x1="15297" y1="3944" x2="17123" y2="4789"/>
                        <a14:backgroundMark x1="13242" y1="5915" x2="13242" y2="5915"/>
                        <a14:backgroundMark x1="12785" y1="7606" x2="12785" y2="7606"/>
                        <a14:backgroundMark x1="13470" y1="7042" x2="13470" y2="7042"/>
                        <a14:backgroundMark x1="14840" y1="6197" x2="14840" y2="6197"/>
                        <a14:backgroundMark x1="13242" y1="6479" x2="13242" y2="6479"/>
                        <a14:backgroundMark x1="13014" y1="6479" x2="13014" y2="6479"/>
                        <a14:backgroundMark x1="13014" y1="6479" x2="13014" y2="6479"/>
                        <a14:backgroundMark x1="12785" y1="7042" x2="12785" y2="7042"/>
                        <a14:backgroundMark x1="1142" y1="16338" x2="1142" y2="16338"/>
                        <a14:backgroundMark x1="2511" y1="13521" x2="2511" y2="13521"/>
                        <a14:backgroundMark x1="2740" y1="14930" x2="2740" y2="14930"/>
                        <a14:backgroundMark x1="1598" y1="16620" x2="1598" y2="16620"/>
                        <a14:backgroundMark x1="16210" y1="5352" x2="16210" y2="5352"/>
                        <a14:backgroundMark x1="16210" y1="6197" x2="16210" y2="6197"/>
                        <a14:backgroundMark x1="15753" y1="6197" x2="15753" y2="6197"/>
                        <a14:backgroundMark x1="97945" y1="62535" x2="97945" y2="62535"/>
                        <a14:backgroundMark x1="97945" y1="63099" x2="97945" y2="63099"/>
                        <a14:backgroundMark x1="440" y1="36097" x2="457" y2="36620"/>
                        <a14:backgroundMark x1="0" y1="22817" x2="216" y2="29332"/>
                        <a14:backgroundMark x1="5708" y1="38592" x2="35616" y2="65070"/>
                        <a14:backgroundMark x1="16760" y1="6178" x2="11644" y2="5915"/>
                      </a14:backgroundRemoval>
                    </a14:imgEffect>
                  </a14:imgLayer>
                </a14:imgProps>
              </a:ext>
              <a:ext uri="{28A0092B-C50C-407E-A947-70E740481C1C}">
                <a14:useLocalDpi xmlns:a14="http://schemas.microsoft.com/office/drawing/2010/main" val="0"/>
              </a:ext>
            </a:extLst>
          </a:blip>
          <a:srcRect/>
          <a:stretch>
            <a:fillRect/>
          </a:stretch>
        </p:blipFill>
        <p:spPr bwMode="auto">
          <a:xfrm>
            <a:off x="8776883" y="6800466"/>
            <a:ext cx="3969130" cy="321794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2"/>
          <p:cNvSpPr/>
          <p:nvPr/>
        </p:nvSpPr>
        <p:spPr>
          <a:xfrm>
            <a:off x="0" y="2742511"/>
            <a:ext cx="18288000" cy="1662545"/>
          </a:xfrm>
          <a:custGeom>
            <a:avLst/>
            <a:gdLst/>
            <a:ahLst/>
            <a:cxnLst/>
            <a:rect l="l" t="t" r="r" b="b"/>
            <a:pathLst>
              <a:path w="18288000" h="1662545">
                <a:moveTo>
                  <a:pt x="0" y="0"/>
                </a:moveTo>
                <a:lnTo>
                  <a:pt x="18288000" y="0"/>
                </a:lnTo>
                <a:lnTo>
                  <a:pt x="18288000" y="1662545"/>
                </a:lnTo>
                <a:lnTo>
                  <a:pt x="0" y="1662545"/>
                </a:lnTo>
                <a:lnTo>
                  <a:pt x="0" y="0"/>
                </a:lnTo>
                <a:close/>
              </a:path>
            </a:pathLst>
          </a:custGeom>
          <a:blipFill>
            <a:blip r:embed="rId10"/>
            <a:stretch>
              <a:fillRect/>
            </a:stretch>
          </a:blipFill>
        </p:spPr>
        <p:txBody>
          <a:bodyPr/>
          <a:lstStyle/>
          <a:p>
            <a:endParaRPr lang="es-AR"/>
          </a:p>
        </p:txBody>
      </p:sp>
      <p:sp>
        <p:nvSpPr>
          <p:cNvPr id="16" name="Explosión: 8 puntos 15">
            <a:extLst>
              <a:ext uri="{FF2B5EF4-FFF2-40B4-BE49-F238E27FC236}">
                <a16:creationId xmlns:a16="http://schemas.microsoft.com/office/drawing/2014/main" id="{78778AB9-ED6C-3A5F-0866-5DC12F29A0D0}"/>
              </a:ext>
            </a:extLst>
          </p:cNvPr>
          <p:cNvSpPr/>
          <p:nvPr/>
        </p:nvSpPr>
        <p:spPr>
          <a:xfrm>
            <a:off x="4475810" y="3468391"/>
            <a:ext cx="2686990" cy="2448948"/>
          </a:xfrm>
          <a:prstGeom prst="irregularSeal1">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2000" b="1"/>
              <a:t>10.000 a 50.000 USD</a:t>
            </a:r>
          </a:p>
        </p:txBody>
      </p:sp>
      <p:grpSp>
        <p:nvGrpSpPr>
          <p:cNvPr id="22" name="Grupo 21">
            <a:extLst>
              <a:ext uri="{FF2B5EF4-FFF2-40B4-BE49-F238E27FC236}">
                <a16:creationId xmlns:a16="http://schemas.microsoft.com/office/drawing/2014/main" id="{5BE603F6-CB21-74B3-4527-1D2EAA2B884D}"/>
              </a:ext>
            </a:extLst>
          </p:cNvPr>
          <p:cNvGrpSpPr/>
          <p:nvPr/>
        </p:nvGrpSpPr>
        <p:grpSpPr>
          <a:xfrm>
            <a:off x="11113912" y="7128517"/>
            <a:ext cx="2337401" cy="646331"/>
            <a:chOff x="8322711" y="9344861"/>
            <a:chExt cx="2337401" cy="646331"/>
          </a:xfrm>
        </p:grpSpPr>
        <p:pic>
          <p:nvPicPr>
            <p:cNvPr id="20" name="Imagen 19" descr="Icono&#10;&#10;El contenido generado por IA puede ser incorrecto.">
              <a:extLst>
                <a:ext uri="{FF2B5EF4-FFF2-40B4-BE49-F238E27FC236}">
                  <a16:creationId xmlns:a16="http://schemas.microsoft.com/office/drawing/2014/main" id="{7305A39A-D732-E5F9-F382-BC187017BF95}"/>
                </a:ext>
              </a:extLst>
            </p:cNvPr>
            <p:cNvPicPr>
              <a:picLocks noChangeAspect="1"/>
            </p:cNvPicPr>
            <p:nvPr/>
          </p:nvPicPr>
          <p:blipFill>
            <a:blip r:embed="rId11" cstate="print">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8322711" y="9400808"/>
              <a:ext cx="539760" cy="539760"/>
            </a:xfrm>
            <a:prstGeom prst="rect">
              <a:avLst/>
            </a:prstGeom>
          </p:spPr>
        </p:pic>
        <p:sp>
          <p:nvSpPr>
            <p:cNvPr id="21" name="CuadroTexto 20">
              <a:extLst>
                <a:ext uri="{FF2B5EF4-FFF2-40B4-BE49-F238E27FC236}">
                  <a16:creationId xmlns:a16="http://schemas.microsoft.com/office/drawing/2014/main" id="{059891E8-21FE-4214-EA44-6D275C89F85E}"/>
                </a:ext>
              </a:extLst>
            </p:cNvPr>
            <p:cNvSpPr txBox="1"/>
            <p:nvPr/>
          </p:nvSpPr>
          <p:spPr>
            <a:xfrm>
              <a:off x="8755112" y="9344861"/>
              <a:ext cx="1905000" cy="646331"/>
            </a:xfrm>
            <a:prstGeom prst="rect">
              <a:avLst/>
            </a:prstGeom>
            <a:noFill/>
          </p:spPr>
          <p:txBody>
            <a:bodyPr wrap="square" rtlCol="0">
              <a:spAutoFit/>
            </a:bodyPr>
            <a:lstStyle/>
            <a:p>
              <a:r>
                <a:rPr lang="es-AR" sz="3600" b="1">
                  <a:solidFill>
                    <a:srgbClr val="FF0000"/>
                  </a:solidFill>
                </a:rPr>
                <a:t>Norma</a:t>
              </a:r>
              <a:endParaRPr lang="es-AR" b="1">
                <a:solidFill>
                  <a:srgbClr val="FF0000"/>
                </a:solidFill>
              </a:endParaRPr>
            </a:p>
          </p:txBody>
        </p:sp>
      </p:grpSp>
      <p:graphicFrame>
        <p:nvGraphicFramePr>
          <p:cNvPr id="24" name="Diagrama 23">
            <a:extLst>
              <a:ext uri="{FF2B5EF4-FFF2-40B4-BE49-F238E27FC236}">
                <a16:creationId xmlns:a16="http://schemas.microsoft.com/office/drawing/2014/main" id="{BAF3A93D-B9B1-933C-CA8D-BABEB052C362}"/>
              </a:ext>
            </a:extLst>
          </p:cNvPr>
          <p:cNvGraphicFramePr/>
          <p:nvPr>
            <p:extLst>
              <p:ext uri="{D42A27DB-BD31-4B8C-83A1-F6EECF244321}">
                <p14:modId xmlns:p14="http://schemas.microsoft.com/office/powerpoint/2010/main" val="3841180515"/>
              </p:ext>
            </p:extLst>
          </p:nvPr>
        </p:nvGraphicFramePr>
        <p:xfrm>
          <a:off x="3466410" y="3122973"/>
          <a:ext cx="10668000" cy="6464989"/>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7" name="Cámara 6">
            <a:extLst>
              <a:ext uri="{FF2B5EF4-FFF2-40B4-BE49-F238E27FC236}">
                <a16:creationId xmlns:a16="http://schemas.microsoft.com/office/drawing/2014/main" id="{2AABD64C-BCAF-DD51-164C-5B496A2388D8}"/>
              </a:ext>
            </a:extLst>
          </p:cNvPr>
          <p:cNvPicPr>
            <a:picLocks noChangeAspect="1"/>
            <a:extLst>
              <a:ext uri="{51228E76-BA90-4043-B771-695A4F85340A}">
                <alf:liveFeedProps xmlns:alf="http://schemas.microsoft.com/office/drawing/2021/livefeed"/>
              </a:ext>
            </a:extLst>
          </p:cNvPicPr>
          <p:nvPr/>
        </p:nvPicPr>
        <p:blipFill>
          <a:blip r:embed="rId18">
            <a:extLst>
              <a:ext uri="{96DAC541-7B7A-43D3-8B79-37D633B846F1}">
                <asvg:svgBlip xmlns:asvg="http://schemas.microsoft.com/office/drawing/2016/SVG/main" r:embed="rId19"/>
              </a:ext>
            </a:extLst>
          </a:blip>
          <a:stretch>
            <a:fillRect/>
          </a:stretch>
        </p:blipFill>
        <p:spPr>
          <a:xfrm>
            <a:off x="147215" y="7747558"/>
            <a:ext cx="2467031" cy="2467031"/>
          </a:xfrm>
          <a:prstGeom prst="ellipse">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12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5124"/>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512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5130"/>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22"/>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5128"/>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animBg="1"/>
      <p:bldGraphic spid="24" grpId="0">
        <p:bldAsOne/>
      </p:bldGraphic>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iseño personalizado">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2391</TotalTime>
  <Words>8292</Words>
  <Application>Microsoft Office PowerPoint</Application>
  <PresentationFormat>Personalizado</PresentationFormat>
  <Paragraphs>621</Paragraphs>
  <Slides>29</Slides>
  <Notes>29</Notes>
  <HiddenSlides>0</HiddenSlides>
  <MMClips>1</MMClips>
  <ScaleCrop>false</ScaleCrop>
  <HeadingPairs>
    <vt:vector size="6" baseType="variant">
      <vt:variant>
        <vt:lpstr>Fuentes usadas</vt:lpstr>
      </vt:variant>
      <vt:variant>
        <vt:i4>15</vt:i4>
      </vt:variant>
      <vt:variant>
        <vt:lpstr>Tema</vt:lpstr>
      </vt:variant>
      <vt:variant>
        <vt:i4>2</vt:i4>
      </vt:variant>
      <vt:variant>
        <vt:lpstr>Títulos de diapositiva</vt:lpstr>
      </vt:variant>
      <vt:variant>
        <vt:i4>29</vt:i4>
      </vt:variant>
    </vt:vector>
  </HeadingPairs>
  <TitlesOfParts>
    <vt:vector size="46" baseType="lpstr">
      <vt:lpstr>Gabriola</vt:lpstr>
      <vt:lpstr>Wingdings</vt:lpstr>
      <vt:lpstr>Arial</vt:lpstr>
      <vt:lpstr>Open Sans Bold Italics</vt:lpstr>
      <vt:lpstr>Aptos Display</vt:lpstr>
      <vt:lpstr>Sans Serif Collection</vt:lpstr>
      <vt:lpstr>Arimo Bold Italics</vt:lpstr>
      <vt:lpstr>Aptos</vt:lpstr>
      <vt:lpstr>Arimo</vt:lpstr>
      <vt:lpstr>Comic Sans MS</vt:lpstr>
      <vt:lpstr>Anton</vt:lpstr>
      <vt:lpstr>Open Sans</vt:lpstr>
      <vt:lpstr>Open Sans Bold</vt:lpstr>
      <vt:lpstr>Calibri</vt:lpstr>
      <vt:lpstr>Arimo Bold</vt:lpstr>
      <vt:lpstr>Office Theme</vt:lpstr>
      <vt:lpstr>Diseño personalizado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Presentacion Trabajo Final de Grado Proyecto Profesional Moderno Azul</dc:title>
  <dc:creator>Yanina</dc:creator>
  <cp:lastModifiedBy>Diego Saavedra</cp:lastModifiedBy>
  <cp:revision>2</cp:revision>
  <dcterms:created xsi:type="dcterms:W3CDTF">2006-08-16T00:00:00Z</dcterms:created>
  <dcterms:modified xsi:type="dcterms:W3CDTF">2025-12-13T16:57:38Z</dcterms:modified>
  <dc:identifier>DAG5tqWCcoU</dc:identifier>
</cp:coreProperties>
</file>